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70" r:id="rId6"/>
    <p:sldId id="271" r:id="rId7"/>
    <p:sldId id="272" r:id="rId8"/>
    <p:sldId id="260" r:id="rId9"/>
    <p:sldId id="281" r:id="rId10"/>
    <p:sldId id="276" r:id="rId11"/>
    <p:sldId id="278" r:id="rId12"/>
    <p:sldId id="277" r:id="rId13"/>
    <p:sldId id="280" r:id="rId14"/>
    <p:sldId id="279" r:id="rId15"/>
    <p:sldId id="282" r:id="rId16"/>
    <p:sldId id="273" r:id="rId17"/>
    <p:sldId id="274" r:id="rId18"/>
    <p:sldId id="275"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D7A7"/>
    <a:srgbClr val="BFBFBF"/>
    <a:srgbClr val="FFFFFF"/>
    <a:srgbClr val="A02B93"/>
    <a:srgbClr val="FFC000"/>
    <a:srgbClr val="E97132"/>
    <a:srgbClr val="4EA62D"/>
    <a:srgbClr val="F6F12B"/>
    <a:srgbClr val="CCD2D8"/>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4" autoAdjust="0"/>
    <p:restoredTop sz="94660"/>
  </p:normalViewPr>
  <p:slideViewPr>
    <p:cSldViewPr snapToGrid="0">
      <p:cViewPr varScale="1">
        <p:scale>
          <a:sx n="102" d="100"/>
          <a:sy n="102" d="100"/>
        </p:scale>
        <p:origin x="13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uch\Desktop\tsp\&#32479;&#35745;&#25991;&#26723;\&#26032;&#32479;&#3574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IU\Desktop\tsp\&#32479;&#35745;&#25991;&#26723;\&#20013;&#26399;&#32479;&#3574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The number of edges of different graphs</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v>de_edges</c:v>
          </c:tx>
          <c:spPr>
            <a:ln w="25400" cap="rnd">
              <a:noFill/>
              <a:round/>
            </a:ln>
            <a:effectLst/>
          </c:spPr>
          <c:marker>
            <c:symbol val="circle"/>
            <c:size val="5"/>
            <c:spPr>
              <a:solidFill>
                <a:srgbClr val="0070C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Sheet1!$D$2:$D$197</c:f>
              <c:numCache>
                <c:formatCode>General</c:formatCode>
                <c:ptCount val="196"/>
                <c:pt idx="0">
                  <c:v>9</c:v>
                </c:pt>
                <c:pt idx="1">
                  <c:v>11</c:v>
                </c:pt>
                <c:pt idx="2">
                  <c:v>13</c:v>
                </c:pt>
                <c:pt idx="3">
                  <c:v>17</c:v>
                </c:pt>
                <c:pt idx="4">
                  <c:v>18</c:v>
                </c:pt>
                <c:pt idx="5">
                  <c:v>21</c:v>
                </c:pt>
                <c:pt idx="6">
                  <c:v>22</c:v>
                </c:pt>
                <c:pt idx="7">
                  <c:v>26</c:v>
                </c:pt>
                <c:pt idx="8">
                  <c:v>29</c:v>
                </c:pt>
                <c:pt idx="9">
                  <c:v>33</c:v>
                </c:pt>
                <c:pt idx="10">
                  <c:v>33</c:v>
                </c:pt>
                <c:pt idx="11">
                  <c:v>38</c:v>
                </c:pt>
                <c:pt idx="12">
                  <c:v>42</c:v>
                </c:pt>
                <c:pt idx="13">
                  <c:v>44</c:v>
                </c:pt>
                <c:pt idx="14">
                  <c:v>45</c:v>
                </c:pt>
                <c:pt idx="15">
                  <c:v>50</c:v>
                </c:pt>
                <c:pt idx="16">
                  <c:v>53</c:v>
                </c:pt>
                <c:pt idx="17">
                  <c:v>55</c:v>
                </c:pt>
                <c:pt idx="18">
                  <c:v>60</c:v>
                </c:pt>
                <c:pt idx="19">
                  <c:v>61</c:v>
                </c:pt>
                <c:pt idx="20">
                  <c:v>65</c:v>
                </c:pt>
                <c:pt idx="21">
                  <c:v>67</c:v>
                </c:pt>
                <c:pt idx="22">
                  <c:v>69</c:v>
                </c:pt>
                <c:pt idx="23">
                  <c:v>70</c:v>
                </c:pt>
                <c:pt idx="24">
                  <c:v>77</c:v>
                </c:pt>
                <c:pt idx="25">
                  <c:v>79</c:v>
                </c:pt>
                <c:pt idx="26">
                  <c:v>81</c:v>
                </c:pt>
                <c:pt idx="27">
                  <c:v>81</c:v>
                </c:pt>
                <c:pt idx="28">
                  <c:v>88</c:v>
                </c:pt>
                <c:pt idx="29">
                  <c:v>91</c:v>
                </c:pt>
                <c:pt idx="30">
                  <c:v>94</c:v>
                </c:pt>
                <c:pt idx="31">
                  <c:v>96</c:v>
                </c:pt>
                <c:pt idx="32">
                  <c:v>97</c:v>
                </c:pt>
                <c:pt idx="33">
                  <c:v>103</c:v>
                </c:pt>
                <c:pt idx="34">
                  <c:v>107</c:v>
                </c:pt>
                <c:pt idx="35">
                  <c:v>106</c:v>
                </c:pt>
                <c:pt idx="36">
                  <c:v>111</c:v>
                </c:pt>
                <c:pt idx="37">
                  <c:v>110</c:v>
                </c:pt>
                <c:pt idx="38">
                  <c:v>117</c:v>
                </c:pt>
                <c:pt idx="39">
                  <c:v>119</c:v>
                </c:pt>
                <c:pt idx="40">
                  <c:v>122</c:v>
                </c:pt>
                <c:pt idx="41">
                  <c:v>124</c:v>
                </c:pt>
                <c:pt idx="42">
                  <c:v>127</c:v>
                </c:pt>
                <c:pt idx="43">
                  <c:v>133</c:v>
                </c:pt>
                <c:pt idx="44">
                  <c:v>133</c:v>
                </c:pt>
                <c:pt idx="45">
                  <c:v>135</c:v>
                </c:pt>
                <c:pt idx="46">
                  <c:v>139</c:v>
                </c:pt>
                <c:pt idx="47">
                  <c:v>146</c:v>
                </c:pt>
                <c:pt idx="48">
                  <c:v>146</c:v>
                </c:pt>
                <c:pt idx="49">
                  <c:v>149</c:v>
                </c:pt>
                <c:pt idx="50">
                  <c:v>148</c:v>
                </c:pt>
                <c:pt idx="51">
                  <c:v>155</c:v>
                </c:pt>
                <c:pt idx="52">
                  <c:v>158</c:v>
                </c:pt>
                <c:pt idx="53">
                  <c:v>160</c:v>
                </c:pt>
                <c:pt idx="54">
                  <c:v>163</c:v>
                </c:pt>
                <c:pt idx="55">
                  <c:v>166</c:v>
                </c:pt>
                <c:pt idx="56">
                  <c:v>172</c:v>
                </c:pt>
                <c:pt idx="57">
                  <c:v>168</c:v>
                </c:pt>
                <c:pt idx="58">
                  <c:v>178</c:v>
                </c:pt>
                <c:pt idx="59">
                  <c:v>179</c:v>
                </c:pt>
                <c:pt idx="60">
                  <c:v>183</c:v>
                </c:pt>
                <c:pt idx="61">
                  <c:v>181</c:v>
                </c:pt>
                <c:pt idx="62">
                  <c:v>187</c:v>
                </c:pt>
                <c:pt idx="63">
                  <c:v>192</c:v>
                </c:pt>
                <c:pt idx="64">
                  <c:v>193</c:v>
                </c:pt>
                <c:pt idx="65">
                  <c:v>197</c:v>
                </c:pt>
                <c:pt idx="66">
                  <c:v>197</c:v>
                </c:pt>
                <c:pt idx="67">
                  <c:v>204</c:v>
                </c:pt>
                <c:pt idx="68">
                  <c:v>203</c:v>
                </c:pt>
                <c:pt idx="69">
                  <c:v>209</c:v>
                </c:pt>
                <c:pt idx="70">
                  <c:v>210</c:v>
                </c:pt>
                <c:pt idx="71">
                  <c:v>213</c:v>
                </c:pt>
                <c:pt idx="72">
                  <c:v>220</c:v>
                </c:pt>
                <c:pt idx="73">
                  <c:v>221</c:v>
                </c:pt>
                <c:pt idx="74">
                  <c:v>223</c:v>
                </c:pt>
                <c:pt idx="75">
                  <c:v>224</c:v>
                </c:pt>
                <c:pt idx="76">
                  <c:v>227</c:v>
                </c:pt>
                <c:pt idx="77">
                  <c:v>230</c:v>
                </c:pt>
                <c:pt idx="78">
                  <c:v>231</c:v>
                </c:pt>
                <c:pt idx="79">
                  <c:v>236</c:v>
                </c:pt>
                <c:pt idx="80">
                  <c:v>240</c:v>
                </c:pt>
                <c:pt idx="81">
                  <c:v>245</c:v>
                </c:pt>
                <c:pt idx="82">
                  <c:v>247</c:v>
                </c:pt>
                <c:pt idx="83">
                  <c:v>245</c:v>
                </c:pt>
                <c:pt idx="84">
                  <c:v>252</c:v>
                </c:pt>
                <c:pt idx="85">
                  <c:v>256</c:v>
                </c:pt>
                <c:pt idx="86">
                  <c:v>260</c:v>
                </c:pt>
                <c:pt idx="87">
                  <c:v>264</c:v>
                </c:pt>
                <c:pt idx="88">
                  <c:v>266</c:v>
                </c:pt>
                <c:pt idx="89">
                  <c:v>266</c:v>
                </c:pt>
                <c:pt idx="90">
                  <c:v>269</c:v>
                </c:pt>
                <c:pt idx="91">
                  <c:v>275</c:v>
                </c:pt>
                <c:pt idx="92">
                  <c:v>276</c:v>
                </c:pt>
                <c:pt idx="93">
                  <c:v>280</c:v>
                </c:pt>
                <c:pt idx="94">
                  <c:v>283</c:v>
                </c:pt>
                <c:pt idx="95">
                  <c:v>286</c:v>
                </c:pt>
                <c:pt idx="96">
                  <c:v>288</c:v>
                </c:pt>
                <c:pt idx="97">
                  <c:v>290</c:v>
                </c:pt>
                <c:pt idx="98">
                  <c:v>293</c:v>
                </c:pt>
                <c:pt idx="99">
                  <c:v>300</c:v>
                </c:pt>
                <c:pt idx="100">
                  <c:v>301</c:v>
                </c:pt>
                <c:pt idx="101">
                  <c:v>299</c:v>
                </c:pt>
                <c:pt idx="102">
                  <c:v>306</c:v>
                </c:pt>
                <c:pt idx="103">
                  <c:v>312</c:v>
                </c:pt>
                <c:pt idx="104">
                  <c:v>312</c:v>
                </c:pt>
                <c:pt idx="105">
                  <c:v>316</c:v>
                </c:pt>
                <c:pt idx="106">
                  <c:v>318</c:v>
                </c:pt>
                <c:pt idx="107">
                  <c:v>321</c:v>
                </c:pt>
                <c:pt idx="108">
                  <c:v>324</c:v>
                </c:pt>
                <c:pt idx="109">
                  <c:v>327</c:v>
                </c:pt>
                <c:pt idx="110">
                  <c:v>326</c:v>
                </c:pt>
                <c:pt idx="111">
                  <c:v>333</c:v>
                </c:pt>
                <c:pt idx="112">
                  <c:v>336</c:v>
                </c:pt>
                <c:pt idx="113">
                  <c:v>339</c:v>
                </c:pt>
                <c:pt idx="114">
                  <c:v>342</c:v>
                </c:pt>
                <c:pt idx="115">
                  <c:v>346</c:v>
                </c:pt>
                <c:pt idx="116">
                  <c:v>347</c:v>
                </c:pt>
                <c:pt idx="117">
                  <c:v>353</c:v>
                </c:pt>
                <c:pt idx="118">
                  <c:v>354</c:v>
                </c:pt>
                <c:pt idx="119">
                  <c:v>356</c:v>
                </c:pt>
                <c:pt idx="120">
                  <c:v>356</c:v>
                </c:pt>
                <c:pt idx="121">
                  <c:v>364</c:v>
                </c:pt>
                <c:pt idx="122">
                  <c:v>365</c:v>
                </c:pt>
                <c:pt idx="123">
                  <c:v>365</c:v>
                </c:pt>
                <c:pt idx="124">
                  <c:v>375</c:v>
                </c:pt>
                <c:pt idx="125">
                  <c:v>377</c:v>
                </c:pt>
                <c:pt idx="126">
                  <c:v>377</c:v>
                </c:pt>
                <c:pt idx="127">
                  <c:v>382</c:v>
                </c:pt>
                <c:pt idx="128">
                  <c:v>387</c:v>
                </c:pt>
                <c:pt idx="129">
                  <c:v>385</c:v>
                </c:pt>
                <c:pt idx="130">
                  <c:v>391</c:v>
                </c:pt>
                <c:pt idx="131">
                  <c:v>394</c:v>
                </c:pt>
                <c:pt idx="132">
                  <c:v>393</c:v>
                </c:pt>
                <c:pt idx="133">
                  <c:v>395</c:v>
                </c:pt>
                <c:pt idx="134">
                  <c:v>399</c:v>
                </c:pt>
                <c:pt idx="135">
                  <c:v>406</c:v>
                </c:pt>
                <c:pt idx="136">
                  <c:v>405</c:v>
                </c:pt>
                <c:pt idx="137">
                  <c:v>412</c:v>
                </c:pt>
                <c:pt idx="138">
                  <c:v>413</c:v>
                </c:pt>
                <c:pt idx="139">
                  <c:v>415</c:v>
                </c:pt>
                <c:pt idx="140">
                  <c:v>419</c:v>
                </c:pt>
                <c:pt idx="141">
                  <c:v>418</c:v>
                </c:pt>
                <c:pt idx="142">
                  <c:v>421</c:v>
                </c:pt>
                <c:pt idx="143">
                  <c:v>427</c:v>
                </c:pt>
                <c:pt idx="144">
                  <c:v>432</c:v>
                </c:pt>
                <c:pt idx="145">
                  <c:v>434</c:v>
                </c:pt>
                <c:pt idx="146">
                  <c:v>435</c:v>
                </c:pt>
                <c:pt idx="147">
                  <c:v>443</c:v>
                </c:pt>
                <c:pt idx="148">
                  <c:v>442</c:v>
                </c:pt>
                <c:pt idx="149">
                  <c:v>446</c:v>
                </c:pt>
                <c:pt idx="150">
                  <c:v>449</c:v>
                </c:pt>
                <c:pt idx="151">
                  <c:v>450</c:v>
                </c:pt>
                <c:pt idx="152">
                  <c:v>455</c:v>
                </c:pt>
                <c:pt idx="153">
                  <c:v>459</c:v>
                </c:pt>
                <c:pt idx="154">
                  <c:v>462</c:v>
                </c:pt>
                <c:pt idx="155">
                  <c:v>464</c:v>
                </c:pt>
                <c:pt idx="156">
                  <c:v>460</c:v>
                </c:pt>
                <c:pt idx="157">
                  <c:v>470</c:v>
                </c:pt>
                <c:pt idx="158">
                  <c:v>473</c:v>
                </c:pt>
                <c:pt idx="159">
                  <c:v>474</c:v>
                </c:pt>
                <c:pt idx="160">
                  <c:v>477</c:v>
                </c:pt>
                <c:pt idx="161">
                  <c:v>481</c:v>
                </c:pt>
                <c:pt idx="162">
                  <c:v>488</c:v>
                </c:pt>
                <c:pt idx="163">
                  <c:v>486</c:v>
                </c:pt>
                <c:pt idx="164">
                  <c:v>493</c:v>
                </c:pt>
                <c:pt idx="165">
                  <c:v>490</c:v>
                </c:pt>
                <c:pt idx="166">
                  <c:v>496</c:v>
                </c:pt>
                <c:pt idx="167">
                  <c:v>501</c:v>
                </c:pt>
                <c:pt idx="168">
                  <c:v>500</c:v>
                </c:pt>
                <c:pt idx="169">
                  <c:v>505</c:v>
                </c:pt>
                <c:pt idx="170">
                  <c:v>508</c:v>
                </c:pt>
                <c:pt idx="171">
                  <c:v>513</c:v>
                </c:pt>
                <c:pt idx="172">
                  <c:v>515</c:v>
                </c:pt>
                <c:pt idx="173">
                  <c:v>516</c:v>
                </c:pt>
                <c:pt idx="174">
                  <c:v>515</c:v>
                </c:pt>
                <c:pt idx="175">
                  <c:v>523</c:v>
                </c:pt>
                <c:pt idx="176">
                  <c:v>526</c:v>
                </c:pt>
                <c:pt idx="177">
                  <c:v>526</c:v>
                </c:pt>
                <c:pt idx="178">
                  <c:v>531</c:v>
                </c:pt>
                <c:pt idx="179">
                  <c:v>537</c:v>
                </c:pt>
                <c:pt idx="180">
                  <c:v>539</c:v>
                </c:pt>
                <c:pt idx="181">
                  <c:v>541</c:v>
                </c:pt>
                <c:pt idx="182">
                  <c:v>544</c:v>
                </c:pt>
                <c:pt idx="183">
                  <c:v>547</c:v>
                </c:pt>
                <c:pt idx="184">
                  <c:v>553</c:v>
                </c:pt>
                <c:pt idx="185">
                  <c:v>551</c:v>
                </c:pt>
                <c:pt idx="186">
                  <c:v>556</c:v>
                </c:pt>
                <c:pt idx="187">
                  <c:v>560</c:v>
                </c:pt>
                <c:pt idx="188">
                  <c:v>563</c:v>
                </c:pt>
                <c:pt idx="189">
                  <c:v>566</c:v>
                </c:pt>
                <c:pt idx="190">
                  <c:v>568</c:v>
                </c:pt>
                <c:pt idx="191">
                  <c:v>569</c:v>
                </c:pt>
                <c:pt idx="192">
                  <c:v>577</c:v>
                </c:pt>
                <c:pt idx="193">
                  <c:v>576</c:v>
                </c:pt>
                <c:pt idx="194">
                  <c:v>580</c:v>
                </c:pt>
                <c:pt idx="195">
                  <c:v>580</c:v>
                </c:pt>
              </c:numCache>
            </c:numRef>
          </c:yVal>
          <c:smooth val="0"/>
          <c:extLst>
            <c:ext xmlns:c16="http://schemas.microsoft.com/office/drawing/2014/chart" uri="{C3380CC4-5D6E-409C-BE32-E72D297353CC}">
              <c16:uniqueId val="{00000000-B1E8-40EC-AE46-25DFA9E757C7}"/>
            </c:ext>
          </c:extLst>
        </c:ser>
        <c:ser>
          <c:idx val="1"/>
          <c:order val="1"/>
          <c:tx>
            <c:v>seg_edges</c:v>
          </c:tx>
          <c:spPr>
            <a:ln w="25400" cap="rnd">
              <a:noFill/>
              <a:round/>
            </a:ln>
            <a:effectLst/>
          </c:spPr>
          <c:marker>
            <c:symbol val="circle"/>
            <c:size val="5"/>
            <c:spPr>
              <a:solidFill>
                <a:schemeClr val="accent2"/>
              </a:solidFill>
              <a:ln w="9525">
                <a:solidFill>
                  <a:schemeClr val="accent2"/>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Sheet1!$E$2:$E$197</c:f>
              <c:numCache>
                <c:formatCode>General</c:formatCode>
                <c:ptCount val="196"/>
                <c:pt idx="0">
                  <c:v>10</c:v>
                </c:pt>
                <c:pt idx="1">
                  <c:v>15</c:v>
                </c:pt>
                <c:pt idx="2">
                  <c:v>21</c:v>
                </c:pt>
                <c:pt idx="3">
                  <c:v>28</c:v>
                </c:pt>
                <c:pt idx="4">
                  <c:v>36</c:v>
                </c:pt>
                <c:pt idx="5">
                  <c:v>45</c:v>
                </c:pt>
                <c:pt idx="6">
                  <c:v>50</c:v>
                </c:pt>
                <c:pt idx="7">
                  <c:v>60</c:v>
                </c:pt>
                <c:pt idx="8">
                  <c:v>72</c:v>
                </c:pt>
                <c:pt idx="9">
                  <c:v>83</c:v>
                </c:pt>
                <c:pt idx="10">
                  <c:v>93</c:v>
                </c:pt>
                <c:pt idx="11">
                  <c:v>99</c:v>
                </c:pt>
                <c:pt idx="12">
                  <c:v>118</c:v>
                </c:pt>
                <c:pt idx="13">
                  <c:v>126</c:v>
                </c:pt>
                <c:pt idx="14">
                  <c:v>129</c:v>
                </c:pt>
                <c:pt idx="15">
                  <c:v>143</c:v>
                </c:pt>
                <c:pt idx="16">
                  <c:v>159</c:v>
                </c:pt>
                <c:pt idx="17">
                  <c:v>165</c:v>
                </c:pt>
                <c:pt idx="18">
                  <c:v>180</c:v>
                </c:pt>
                <c:pt idx="19">
                  <c:v>192</c:v>
                </c:pt>
                <c:pt idx="20">
                  <c:v>206</c:v>
                </c:pt>
                <c:pt idx="21">
                  <c:v>217</c:v>
                </c:pt>
                <c:pt idx="22">
                  <c:v>218</c:v>
                </c:pt>
                <c:pt idx="23">
                  <c:v>221</c:v>
                </c:pt>
                <c:pt idx="24">
                  <c:v>266</c:v>
                </c:pt>
                <c:pt idx="25">
                  <c:v>262</c:v>
                </c:pt>
                <c:pt idx="26">
                  <c:v>263</c:v>
                </c:pt>
                <c:pt idx="27">
                  <c:v>267</c:v>
                </c:pt>
                <c:pt idx="28">
                  <c:v>296</c:v>
                </c:pt>
                <c:pt idx="29">
                  <c:v>306</c:v>
                </c:pt>
                <c:pt idx="30">
                  <c:v>308</c:v>
                </c:pt>
                <c:pt idx="31">
                  <c:v>335</c:v>
                </c:pt>
                <c:pt idx="32">
                  <c:v>326</c:v>
                </c:pt>
                <c:pt idx="33">
                  <c:v>375</c:v>
                </c:pt>
                <c:pt idx="34">
                  <c:v>379</c:v>
                </c:pt>
                <c:pt idx="35">
                  <c:v>365</c:v>
                </c:pt>
                <c:pt idx="36">
                  <c:v>384</c:v>
                </c:pt>
                <c:pt idx="37">
                  <c:v>384</c:v>
                </c:pt>
                <c:pt idx="38">
                  <c:v>407</c:v>
                </c:pt>
                <c:pt idx="39">
                  <c:v>418</c:v>
                </c:pt>
                <c:pt idx="40">
                  <c:v>434</c:v>
                </c:pt>
                <c:pt idx="41">
                  <c:v>439</c:v>
                </c:pt>
                <c:pt idx="42">
                  <c:v>453</c:v>
                </c:pt>
                <c:pt idx="43">
                  <c:v>484</c:v>
                </c:pt>
                <c:pt idx="44">
                  <c:v>496</c:v>
                </c:pt>
                <c:pt idx="45">
                  <c:v>495</c:v>
                </c:pt>
                <c:pt idx="46">
                  <c:v>493</c:v>
                </c:pt>
                <c:pt idx="47">
                  <c:v>537</c:v>
                </c:pt>
                <c:pt idx="48">
                  <c:v>524</c:v>
                </c:pt>
                <c:pt idx="49">
                  <c:v>542</c:v>
                </c:pt>
                <c:pt idx="50">
                  <c:v>539</c:v>
                </c:pt>
                <c:pt idx="51">
                  <c:v>562</c:v>
                </c:pt>
                <c:pt idx="52">
                  <c:v>592</c:v>
                </c:pt>
                <c:pt idx="53">
                  <c:v>590</c:v>
                </c:pt>
                <c:pt idx="54">
                  <c:v>601</c:v>
                </c:pt>
                <c:pt idx="55">
                  <c:v>621</c:v>
                </c:pt>
                <c:pt idx="56">
                  <c:v>653</c:v>
                </c:pt>
                <c:pt idx="57">
                  <c:v>616</c:v>
                </c:pt>
                <c:pt idx="58">
                  <c:v>657</c:v>
                </c:pt>
                <c:pt idx="59">
                  <c:v>688</c:v>
                </c:pt>
                <c:pt idx="60">
                  <c:v>677</c:v>
                </c:pt>
                <c:pt idx="61">
                  <c:v>680</c:v>
                </c:pt>
                <c:pt idx="62">
                  <c:v>711</c:v>
                </c:pt>
                <c:pt idx="63">
                  <c:v>726</c:v>
                </c:pt>
                <c:pt idx="64">
                  <c:v>733</c:v>
                </c:pt>
                <c:pt idx="65">
                  <c:v>760</c:v>
                </c:pt>
                <c:pt idx="66">
                  <c:v>737</c:v>
                </c:pt>
                <c:pt idx="67">
                  <c:v>771</c:v>
                </c:pt>
                <c:pt idx="68">
                  <c:v>766</c:v>
                </c:pt>
                <c:pt idx="69">
                  <c:v>801</c:v>
                </c:pt>
                <c:pt idx="70">
                  <c:v>802</c:v>
                </c:pt>
                <c:pt idx="71">
                  <c:v>800</c:v>
                </c:pt>
                <c:pt idx="72">
                  <c:v>863</c:v>
                </c:pt>
                <c:pt idx="73">
                  <c:v>858</c:v>
                </c:pt>
                <c:pt idx="74">
                  <c:v>871</c:v>
                </c:pt>
                <c:pt idx="75">
                  <c:v>844</c:v>
                </c:pt>
                <c:pt idx="76">
                  <c:v>877</c:v>
                </c:pt>
                <c:pt idx="77">
                  <c:v>889</c:v>
                </c:pt>
                <c:pt idx="78">
                  <c:v>905</c:v>
                </c:pt>
                <c:pt idx="79">
                  <c:v>916</c:v>
                </c:pt>
                <c:pt idx="80">
                  <c:v>929</c:v>
                </c:pt>
                <c:pt idx="81">
                  <c:v>955</c:v>
                </c:pt>
                <c:pt idx="82">
                  <c:v>963</c:v>
                </c:pt>
                <c:pt idx="83">
                  <c:v>926</c:v>
                </c:pt>
                <c:pt idx="84">
                  <c:v>972</c:v>
                </c:pt>
                <c:pt idx="85">
                  <c:v>990</c:v>
                </c:pt>
                <c:pt idx="86">
                  <c:v>1040</c:v>
                </c:pt>
                <c:pt idx="87">
                  <c:v>1025</c:v>
                </c:pt>
                <c:pt idx="88">
                  <c:v>1030</c:v>
                </c:pt>
                <c:pt idx="89">
                  <c:v>1021</c:v>
                </c:pt>
                <c:pt idx="90">
                  <c:v>1051</c:v>
                </c:pt>
                <c:pt idx="91">
                  <c:v>1087</c:v>
                </c:pt>
                <c:pt idx="92">
                  <c:v>1088</c:v>
                </c:pt>
                <c:pt idx="93">
                  <c:v>1112</c:v>
                </c:pt>
                <c:pt idx="94">
                  <c:v>1123</c:v>
                </c:pt>
                <c:pt idx="95">
                  <c:v>1143</c:v>
                </c:pt>
                <c:pt idx="96">
                  <c:v>1138</c:v>
                </c:pt>
                <c:pt idx="97">
                  <c:v>1137</c:v>
                </c:pt>
                <c:pt idx="98">
                  <c:v>1129</c:v>
                </c:pt>
                <c:pt idx="99">
                  <c:v>1159</c:v>
                </c:pt>
                <c:pt idx="100">
                  <c:v>1209</c:v>
                </c:pt>
                <c:pt idx="101">
                  <c:v>1171</c:v>
                </c:pt>
                <c:pt idx="102">
                  <c:v>1228</c:v>
                </c:pt>
                <c:pt idx="103">
                  <c:v>1240</c:v>
                </c:pt>
                <c:pt idx="104">
                  <c:v>1248</c:v>
                </c:pt>
                <c:pt idx="105">
                  <c:v>1276</c:v>
                </c:pt>
                <c:pt idx="106">
                  <c:v>1255</c:v>
                </c:pt>
                <c:pt idx="107">
                  <c:v>1299</c:v>
                </c:pt>
                <c:pt idx="108">
                  <c:v>1313</c:v>
                </c:pt>
                <c:pt idx="109">
                  <c:v>1304</c:v>
                </c:pt>
                <c:pt idx="110">
                  <c:v>1310</c:v>
                </c:pt>
                <c:pt idx="111">
                  <c:v>1323</c:v>
                </c:pt>
                <c:pt idx="112">
                  <c:v>1359</c:v>
                </c:pt>
                <c:pt idx="113">
                  <c:v>1351</c:v>
                </c:pt>
                <c:pt idx="114">
                  <c:v>1333</c:v>
                </c:pt>
                <c:pt idx="115">
                  <c:v>1397</c:v>
                </c:pt>
                <c:pt idx="116">
                  <c:v>1385</c:v>
                </c:pt>
                <c:pt idx="117">
                  <c:v>1417</c:v>
                </c:pt>
                <c:pt idx="118">
                  <c:v>1418</c:v>
                </c:pt>
                <c:pt idx="119">
                  <c:v>1429</c:v>
                </c:pt>
                <c:pt idx="120">
                  <c:v>1402</c:v>
                </c:pt>
                <c:pt idx="121">
                  <c:v>1462</c:v>
                </c:pt>
                <c:pt idx="122">
                  <c:v>1447</c:v>
                </c:pt>
                <c:pt idx="123">
                  <c:v>1451</c:v>
                </c:pt>
                <c:pt idx="124">
                  <c:v>1511</c:v>
                </c:pt>
                <c:pt idx="125">
                  <c:v>1496</c:v>
                </c:pt>
                <c:pt idx="126">
                  <c:v>1537</c:v>
                </c:pt>
                <c:pt idx="127">
                  <c:v>1541</c:v>
                </c:pt>
                <c:pt idx="128">
                  <c:v>1586</c:v>
                </c:pt>
                <c:pt idx="129">
                  <c:v>1544</c:v>
                </c:pt>
                <c:pt idx="130">
                  <c:v>1574</c:v>
                </c:pt>
                <c:pt idx="131">
                  <c:v>1623</c:v>
                </c:pt>
                <c:pt idx="132">
                  <c:v>1572</c:v>
                </c:pt>
                <c:pt idx="133">
                  <c:v>1586</c:v>
                </c:pt>
                <c:pt idx="134">
                  <c:v>1605</c:v>
                </c:pt>
                <c:pt idx="135">
                  <c:v>1649</c:v>
                </c:pt>
                <c:pt idx="136">
                  <c:v>1618</c:v>
                </c:pt>
                <c:pt idx="137">
                  <c:v>1701</c:v>
                </c:pt>
                <c:pt idx="138">
                  <c:v>1659</c:v>
                </c:pt>
                <c:pt idx="139">
                  <c:v>1666</c:v>
                </c:pt>
                <c:pt idx="140">
                  <c:v>1687</c:v>
                </c:pt>
                <c:pt idx="141">
                  <c:v>1677</c:v>
                </c:pt>
                <c:pt idx="142">
                  <c:v>1672</c:v>
                </c:pt>
                <c:pt idx="143">
                  <c:v>1723</c:v>
                </c:pt>
                <c:pt idx="144">
                  <c:v>1730</c:v>
                </c:pt>
                <c:pt idx="145">
                  <c:v>1783</c:v>
                </c:pt>
                <c:pt idx="146">
                  <c:v>1747</c:v>
                </c:pt>
                <c:pt idx="147">
                  <c:v>1790</c:v>
                </c:pt>
                <c:pt idx="148">
                  <c:v>1779</c:v>
                </c:pt>
                <c:pt idx="149">
                  <c:v>1826</c:v>
                </c:pt>
                <c:pt idx="150">
                  <c:v>1842</c:v>
                </c:pt>
                <c:pt idx="151">
                  <c:v>1832</c:v>
                </c:pt>
                <c:pt idx="152">
                  <c:v>1841</c:v>
                </c:pt>
                <c:pt idx="153">
                  <c:v>1888</c:v>
                </c:pt>
                <c:pt idx="154">
                  <c:v>1871</c:v>
                </c:pt>
                <c:pt idx="155">
                  <c:v>1891</c:v>
                </c:pt>
                <c:pt idx="156">
                  <c:v>1849</c:v>
                </c:pt>
                <c:pt idx="157">
                  <c:v>1916</c:v>
                </c:pt>
                <c:pt idx="158">
                  <c:v>1932</c:v>
                </c:pt>
                <c:pt idx="159">
                  <c:v>1930</c:v>
                </c:pt>
                <c:pt idx="160">
                  <c:v>1918</c:v>
                </c:pt>
                <c:pt idx="161">
                  <c:v>1982</c:v>
                </c:pt>
                <c:pt idx="162">
                  <c:v>2026</c:v>
                </c:pt>
                <c:pt idx="163">
                  <c:v>2005</c:v>
                </c:pt>
                <c:pt idx="164">
                  <c:v>2034</c:v>
                </c:pt>
                <c:pt idx="165">
                  <c:v>1994</c:v>
                </c:pt>
                <c:pt idx="166">
                  <c:v>2013</c:v>
                </c:pt>
                <c:pt idx="167">
                  <c:v>2046</c:v>
                </c:pt>
                <c:pt idx="168">
                  <c:v>2012</c:v>
                </c:pt>
                <c:pt idx="169">
                  <c:v>2031</c:v>
                </c:pt>
                <c:pt idx="170">
                  <c:v>2076</c:v>
                </c:pt>
                <c:pt idx="171">
                  <c:v>2103</c:v>
                </c:pt>
                <c:pt idx="172">
                  <c:v>2125</c:v>
                </c:pt>
                <c:pt idx="173">
                  <c:v>2082</c:v>
                </c:pt>
                <c:pt idx="174">
                  <c:v>2100</c:v>
                </c:pt>
                <c:pt idx="175">
                  <c:v>2148</c:v>
                </c:pt>
                <c:pt idx="176">
                  <c:v>2147</c:v>
                </c:pt>
                <c:pt idx="177">
                  <c:v>2174</c:v>
                </c:pt>
                <c:pt idx="178">
                  <c:v>2147</c:v>
                </c:pt>
                <c:pt idx="179">
                  <c:v>2208</c:v>
                </c:pt>
                <c:pt idx="180">
                  <c:v>2257</c:v>
                </c:pt>
                <c:pt idx="181">
                  <c:v>2197</c:v>
                </c:pt>
                <c:pt idx="182">
                  <c:v>2227</c:v>
                </c:pt>
                <c:pt idx="183">
                  <c:v>2234</c:v>
                </c:pt>
                <c:pt idx="184">
                  <c:v>2301</c:v>
                </c:pt>
                <c:pt idx="185">
                  <c:v>2284</c:v>
                </c:pt>
                <c:pt idx="186">
                  <c:v>2264</c:v>
                </c:pt>
                <c:pt idx="187">
                  <c:v>2280</c:v>
                </c:pt>
                <c:pt idx="188">
                  <c:v>2336</c:v>
                </c:pt>
                <c:pt idx="189">
                  <c:v>2321</c:v>
                </c:pt>
                <c:pt idx="190">
                  <c:v>2355</c:v>
                </c:pt>
                <c:pt idx="191">
                  <c:v>2348</c:v>
                </c:pt>
                <c:pt idx="192">
                  <c:v>2388</c:v>
                </c:pt>
                <c:pt idx="193">
                  <c:v>2356</c:v>
                </c:pt>
                <c:pt idx="194">
                  <c:v>2398</c:v>
                </c:pt>
                <c:pt idx="195">
                  <c:v>2394</c:v>
                </c:pt>
              </c:numCache>
            </c:numRef>
          </c:yVal>
          <c:smooth val="0"/>
          <c:extLst>
            <c:ext xmlns:c16="http://schemas.microsoft.com/office/drawing/2014/chart" uri="{C3380CC4-5D6E-409C-BE32-E72D297353CC}">
              <c16:uniqueId val="{00000001-B1E8-40EC-AE46-25DFA9E757C7}"/>
            </c:ext>
          </c:extLst>
        </c:ser>
        <c:ser>
          <c:idx val="2"/>
          <c:order val="2"/>
          <c:tx>
            <c:v>nei_edges</c:v>
          </c:tx>
          <c:spPr>
            <a:ln w="19050" cap="rnd">
              <a:noFill/>
              <a:round/>
            </a:ln>
            <a:effectLst/>
          </c:spPr>
          <c:marker>
            <c:symbol val="circle"/>
            <c:size val="5"/>
            <c:spPr>
              <a:solidFill>
                <a:schemeClr val="accent6"/>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Sheet1!$F$2:$F$197</c:f>
              <c:numCache>
                <c:formatCode>General</c:formatCode>
                <c:ptCount val="196"/>
                <c:pt idx="0">
                  <c:v>10</c:v>
                </c:pt>
                <c:pt idx="1">
                  <c:v>15</c:v>
                </c:pt>
                <c:pt idx="2">
                  <c:v>21</c:v>
                </c:pt>
                <c:pt idx="3">
                  <c:v>28</c:v>
                </c:pt>
                <c:pt idx="4">
                  <c:v>36</c:v>
                </c:pt>
                <c:pt idx="5">
                  <c:v>45</c:v>
                </c:pt>
                <c:pt idx="6">
                  <c:v>54</c:v>
                </c:pt>
                <c:pt idx="7">
                  <c:v>66</c:v>
                </c:pt>
                <c:pt idx="8">
                  <c:v>77</c:v>
                </c:pt>
                <c:pt idx="9">
                  <c:v>91</c:v>
                </c:pt>
                <c:pt idx="10">
                  <c:v>99</c:v>
                </c:pt>
                <c:pt idx="11">
                  <c:v>118</c:v>
                </c:pt>
                <c:pt idx="12">
                  <c:v>135</c:v>
                </c:pt>
                <c:pt idx="13">
                  <c:v>147</c:v>
                </c:pt>
                <c:pt idx="14">
                  <c:v>161</c:v>
                </c:pt>
                <c:pt idx="15">
                  <c:v>186</c:v>
                </c:pt>
                <c:pt idx="16">
                  <c:v>194</c:v>
                </c:pt>
                <c:pt idx="17">
                  <c:v>222</c:v>
                </c:pt>
                <c:pt idx="18">
                  <c:v>238</c:v>
                </c:pt>
                <c:pt idx="19">
                  <c:v>244</c:v>
                </c:pt>
                <c:pt idx="20">
                  <c:v>286</c:v>
                </c:pt>
                <c:pt idx="21">
                  <c:v>271</c:v>
                </c:pt>
                <c:pt idx="22">
                  <c:v>292</c:v>
                </c:pt>
                <c:pt idx="23">
                  <c:v>282</c:v>
                </c:pt>
                <c:pt idx="24">
                  <c:v>342</c:v>
                </c:pt>
                <c:pt idx="25">
                  <c:v>366</c:v>
                </c:pt>
                <c:pt idx="26">
                  <c:v>367</c:v>
                </c:pt>
                <c:pt idx="27">
                  <c:v>348</c:v>
                </c:pt>
                <c:pt idx="28">
                  <c:v>427</c:v>
                </c:pt>
                <c:pt idx="29">
                  <c:v>425</c:v>
                </c:pt>
                <c:pt idx="30">
                  <c:v>436</c:v>
                </c:pt>
                <c:pt idx="31">
                  <c:v>475</c:v>
                </c:pt>
                <c:pt idx="32">
                  <c:v>467</c:v>
                </c:pt>
                <c:pt idx="33">
                  <c:v>495</c:v>
                </c:pt>
                <c:pt idx="34">
                  <c:v>536</c:v>
                </c:pt>
                <c:pt idx="35">
                  <c:v>523</c:v>
                </c:pt>
                <c:pt idx="36">
                  <c:v>541</c:v>
                </c:pt>
                <c:pt idx="37">
                  <c:v>525</c:v>
                </c:pt>
                <c:pt idx="38">
                  <c:v>598</c:v>
                </c:pt>
                <c:pt idx="39">
                  <c:v>585</c:v>
                </c:pt>
                <c:pt idx="40">
                  <c:v>581</c:v>
                </c:pt>
                <c:pt idx="41">
                  <c:v>627</c:v>
                </c:pt>
                <c:pt idx="42">
                  <c:v>652</c:v>
                </c:pt>
                <c:pt idx="43">
                  <c:v>743</c:v>
                </c:pt>
                <c:pt idx="44">
                  <c:v>681</c:v>
                </c:pt>
                <c:pt idx="45">
                  <c:v>685</c:v>
                </c:pt>
                <c:pt idx="46">
                  <c:v>735</c:v>
                </c:pt>
                <c:pt idx="47">
                  <c:v>813</c:v>
                </c:pt>
                <c:pt idx="48">
                  <c:v>794</c:v>
                </c:pt>
                <c:pt idx="49">
                  <c:v>825</c:v>
                </c:pt>
                <c:pt idx="50">
                  <c:v>774</c:v>
                </c:pt>
                <c:pt idx="51">
                  <c:v>832</c:v>
                </c:pt>
                <c:pt idx="52">
                  <c:v>845</c:v>
                </c:pt>
                <c:pt idx="53">
                  <c:v>839</c:v>
                </c:pt>
                <c:pt idx="54">
                  <c:v>870</c:v>
                </c:pt>
                <c:pt idx="55">
                  <c:v>878</c:v>
                </c:pt>
                <c:pt idx="56">
                  <c:v>988</c:v>
                </c:pt>
                <c:pt idx="57">
                  <c:v>953</c:v>
                </c:pt>
                <c:pt idx="58">
                  <c:v>1033</c:v>
                </c:pt>
                <c:pt idx="59">
                  <c:v>992</c:v>
                </c:pt>
                <c:pt idx="60">
                  <c:v>1068</c:v>
                </c:pt>
                <c:pt idx="61">
                  <c:v>971</c:v>
                </c:pt>
                <c:pt idx="62">
                  <c:v>1064</c:v>
                </c:pt>
                <c:pt idx="63">
                  <c:v>1101</c:v>
                </c:pt>
                <c:pt idx="64">
                  <c:v>1099</c:v>
                </c:pt>
                <c:pt idx="65">
                  <c:v>1126</c:v>
                </c:pt>
                <c:pt idx="66">
                  <c:v>1101</c:v>
                </c:pt>
                <c:pt idx="67">
                  <c:v>1180</c:v>
                </c:pt>
                <c:pt idx="68">
                  <c:v>1126</c:v>
                </c:pt>
                <c:pt idx="69">
                  <c:v>1189</c:v>
                </c:pt>
                <c:pt idx="70">
                  <c:v>1259</c:v>
                </c:pt>
                <c:pt idx="71">
                  <c:v>1211</c:v>
                </c:pt>
                <c:pt idx="72">
                  <c:v>1308</c:v>
                </c:pt>
                <c:pt idx="73">
                  <c:v>1282</c:v>
                </c:pt>
                <c:pt idx="74">
                  <c:v>1285</c:v>
                </c:pt>
                <c:pt idx="75">
                  <c:v>1258</c:v>
                </c:pt>
                <c:pt idx="76">
                  <c:v>1307</c:v>
                </c:pt>
                <c:pt idx="77">
                  <c:v>1299</c:v>
                </c:pt>
                <c:pt idx="78">
                  <c:v>1281</c:v>
                </c:pt>
                <c:pt idx="79">
                  <c:v>1336</c:v>
                </c:pt>
                <c:pt idx="80">
                  <c:v>1414</c:v>
                </c:pt>
                <c:pt idx="81">
                  <c:v>1476</c:v>
                </c:pt>
                <c:pt idx="82">
                  <c:v>1465</c:v>
                </c:pt>
                <c:pt idx="83">
                  <c:v>1412</c:v>
                </c:pt>
                <c:pt idx="84">
                  <c:v>1440</c:v>
                </c:pt>
                <c:pt idx="85">
                  <c:v>1505</c:v>
                </c:pt>
                <c:pt idx="86">
                  <c:v>1557</c:v>
                </c:pt>
                <c:pt idx="87">
                  <c:v>1660</c:v>
                </c:pt>
                <c:pt idx="88">
                  <c:v>1612</c:v>
                </c:pt>
                <c:pt idx="89">
                  <c:v>1555</c:v>
                </c:pt>
                <c:pt idx="90">
                  <c:v>1610</c:v>
                </c:pt>
                <c:pt idx="91">
                  <c:v>1638</c:v>
                </c:pt>
                <c:pt idx="92">
                  <c:v>1668</c:v>
                </c:pt>
                <c:pt idx="93">
                  <c:v>1697</c:v>
                </c:pt>
                <c:pt idx="94">
                  <c:v>1658</c:v>
                </c:pt>
                <c:pt idx="95">
                  <c:v>1750</c:v>
                </c:pt>
                <c:pt idx="96">
                  <c:v>1783</c:v>
                </c:pt>
                <c:pt idx="97">
                  <c:v>1742</c:v>
                </c:pt>
                <c:pt idx="98">
                  <c:v>1770</c:v>
                </c:pt>
                <c:pt idx="99">
                  <c:v>1927</c:v>
                </c:pt>
                <c:pt idx="100">
                  <c:v>1876</c:v>
                </c:pt>
                <c:pt idx="101">
                  <c:v>1705</c:v>
                </c:pt>
                <c:pt idx="102">
                  <c:v>1856</c:v>
                </c:pt>
                <c:pt idx="103">
                  <c:v>1978</c:v>
                </c:pt>
                <c:pt idx="104">
                  <c:v>1876</c:v>
                </c:pt>
                <c:pt idx="105">
                  <c:v>1948</c:v>
                </c:pt>
                <c:pt idx="106">
                  <c:v>2027</c:v>
                </c:pt>
                <c:pt idx="107">
                  <c:v>1962</c:v>
                </c:pt>
                <c:pt idx="108">
                  <c:v>1971</c:v>
                </c:pt>
                <c:pt idx="109">
                  <c:v>1989</c:v>
                </c:pt>
                <c:pt idx="110">
                  <c:v>1969</c:v>
                </c:pt>
                <c:pt idx="111">
                  <c:v>2046</c:v>
                </c:pt>
                <c:pt idx="112">
                  <c:v>2030</c:v>
                </c:pt>
                <c:pt idx="113">
                  <c:v>2176</c:v>
                </c:pt>
                <c:pt idx="114">
                  <c:v>2122</c:v>
                </c:pt>
                <c:pt idx="115">
                  <c:v>2151</c:v>
                </c:pt>
                <c:pt idx="116">
                  <c:v>2111</c:v>
                </c:pt>
                <c:pt idx="117">
                  <c:v>2162</c:v>
                </c:pt>
                <c:pt idx="118">
                  <c:v>2172</c:v>
                </c:pt>
                <c:pt idx="119">
                  <c:v>2198</c:v>
                </c:pt>
                <c:pt idx="120">
                  <c:v>2184</c:v>
                </c:pt>
                <c:pt idx="121">
                  <c:v>2274</c:v>
                </c:pt>
                <c:pt idx="122">
                  <c:v>2409</c:v>
                </c:pt>
                <c:pt idx="123">
                  <c:v>2169</c:v>
                </c:pt>
                <c:pt idx="124">
                  <c:v>2512</c:v>
                </c:pt>
                <c:pt idx="125">
                  <c:v>2526</c:v>
                </c:pt>
                <c:pt idx="126">
                  <c:v>2374</c:v>
                </c:pt>
                <c:pt idx="127">
                  <c:v>2465</c:v>
                </c:pt>
                <c:pt idx="128">
                  <c:v>2461</c:v>
                </c:pt>
                <c:pt idx="129">
                  <c:v>2488</c:v>
                </c:pt>
                <c:pt idx="130">
                  <c:v>2500</c:v>
                </c:pt>
                <c:pt idx="131">
                  <c:v>2452</c:v>
                </c:pt>
                <c:pt idx="132">
                  <c:v>2422</c:v>
                </c:pt>
                <c:pt idx="133">
                  <c:v>2407</c:v>
                </c:pt>
                <c:pt idx="134">
                  <c:v>2440</c:v>
                </c:pt>
                <c:pt idx="135">
                  <c:v>2536</c:v>
                </c:pt>
                <c:pt idx="136">
                  <c:v>2469</c:v>
                </c:pt>
                <c:pt idx="137">
                  <c:v>2587</c:v>
                </c:pt>
                <c:pt idx="138">
                  <c:v>2683</c:v>
                </c:pt>
                <c:pt idx="139">
                  <c:v>2619</c:v>
                </c:pt>
                <c:pt idx="140">
                  <c:v>2707</c:v>
                </c:pt>
                <c:pt idx="141">
                  <c:v>2593</c:v>
                </c:pt>
                <c:pt idx="142">
                  <c:v>2648</c:v>
                </c:pt>
                <c:pt idx="143">
                  <c:v>2694</c:v>
                </c:pt>
                <c:pt idx="144">
                  <c:v>2874</c:v>
                </c:pt>
                <c:pt idx="145">
                  <c:v>2691</c:v>
                </c:pt>
                <c:pt idx="146">
                  <c:v>2721</c:v>
                </c:pt>
                <c:pt idx="147">
                  <c:v>2895</c:v>
                </c:pt>
                <c:pt idx="148">
                  <c:v>2820</c:v>
                </c:pt>
                <c:pt idx="149">
                  <c:v>2855</c:v>
                </c:pt>
                <c:pt idx="150">
                  <c:v>2834</c:v>
                </c:pt>
                <c:pt idx="151">
                  <c:v>2807</c:v>
                </c:pt>
                <c:pt idx="152">
                  <c:v>2868</c:v>
                </c:pt>
                <c:pt idx="153">
                  <c:v>2890</c:v>
                </c:pt>
                <c:pt idx="154">
                  <c:v>2986</c:v>
                </c:pt>
                <c:pt idx="155">
                  <c:v>2947</c:v>
                </c:pt>
                <c:pt idx="156">
                  <c:v>2900</c:v>
                </c:pt>
                <c:pt idx="157">
                  <c:v>2941</c:v>
                </c:pt>
                <c:pt idx="158">
                  <c:v>3049</c:v>
                </c:pt>
                <c:pt idx="159">
                  <c:v>3029</c:v>
                </c:pt>
                <c:pt idx="160">
                  <c:v>3093</c:v>
                </c:pt>
                <c:pt idx="161">
                  <c:v>3007</c:v>
                </c:pt>
                <c:pt idx="162">
                  <c:v>3145</c:v>
                </c:pt>
                <c:pt idx="163">
                  <c:v>2987</c:v>
                </c:pt>
                <c:pt idx="164">
                  <c:v>3188</c:v>
                </c:pt>
                <c:pt idx="165">
                  <c:v>3134</c:v>
                </c:pt>
                <c:pt idx="166">
                  <c:v>3153</c:v>
                </c:pt>
                <c:pt idx="167">
                  <c:v>3301</c:v>
                </c:pt>
                <c:pt idx="168">
                  <c:v>3275</c:v>
                </c:pt>
                <c:pt idx="169">
                  <c:v>3333</c:v>
                </c:pt>
                <c:pt idx="170">
                  <c:v>3322</c:v>
                </c:pt>
                <c:pt idx="171">
                  <c:v>3384</c:v>
                </c:pt>
                <c:pt idx="172">
                  <c:v>3310</c:v>
                </c:pt>
                <c:pt idx="173">
                  <c:v>3271</c:v>
                </c:pt>
                <c:pt idx="174">
                  <c:v>3147</c:v>
                </c:pt>
                <c:pt idx="175">
                  <c:v>3346</c:v>
                </c:pt>
                <c:pt idx="176">
                  <c:v>3346</c:v>
                </c:pt>
                <c:pt idx="177">
                  <c:v>3293</c:v>
                </c:pt>
                <c:pt idx="178">
                  <c:v>3523</c:v>
                </c:pt>
                <c:pt idx="179">
                  <c:v>3486</c:v>
                </c:pt>
                <c:pt idx="180">
                  <c:v>3453</c:v>
                </c:pt>
                <c:pt idx="181">
                  <c:v>3535</c:v>
                </c:pt>
                <c:pt idx="182">
                  <c:v>3471</c:v>
                </c:pt>
                <c:pt idx="183">
                  <c:v>3534</c:v>
                </c:pt>
                <c:pt idx="184">
                  <c:v>3649</c:v>
                </c:pt>
                <c:pt idx="185">
                  <c:v>3497</c:v>
                </c:pt>
                <c:pt idx="186">
                  <c:v>3646</c:v>
                </c:pt>
                <c:pt idx="187">
                  <c:v>3702</c:v>
                </c:pt>
                <c:pt idx="188">
                  <c:v>3697</c:v>
                </c:pt>
                <c:pt idx="189">
                  <c:v>3725</c:v>
                </c:pt>
                <c:pt idx="190">
                  <c:v>3681</c:v>
                </c:pt>
                <c:pt idx="191">
                  <c:v>3717</c:v>
                </c:pt>
                <c:pt idx="192">
                  <c:v>3745</c:v>
                </c:pt>
                <c:pt idx="193">
                  <c:v>3679</c:v>
                </c:pt>
                <c:pt idx="194">
                  <c:v>3769</c:v>
                </c:pt>
                <c:pt idx="195">
                  <c:v>3828</c:v>
                </c:pt>
              </c:numCache>
            </c:numRef>
          </c:yVal>
          <c:smooth val="0"/>
          <c:extLst>
            <c:ext xmlns:c16="http://schemas.microsoft.com/office/drawing/2014/chart" uri="{C3380CC4-5D6E-409C-BE32-E72D297353CC}">
              <c16:uniqueId val="{00000002-B1E8-40EC-AE46-25DFA9E757C7}"/>
            </c:ext>
          </c:extLst>
        </c:ser>
        <c:ser>
          <c:idx val="3"/>
          <c:order val="3"/>
          <c:tx>
            <c:v>complete_edges</c:v>
          </c:tx>
          <c:spPr>
            <a:ln w="25400" cap="rnd">
              <a:noFill/>
              <a:round/>
            </a:ln>
            <a:effectLst/>
          </c:spPr>
          <c:marker>
            <c:symbol val="circle"/>
            <c:size val="5"/>
            <c:spPr>
              <a:solidFill>
                <a:srgbClr val="FFC00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Sheet1!$C$2:$C$197</c:f>
              <c:numCache>
                <c:formatCode>General</c:formatCode>
                <c:ptCount val="196"/>
                <c:pt idx="0">
                  <c:v>10</c:v>
                </c:pt>
                <c:pt idx="1">
                  <c:v>15</c:v>
                </c:pt>
                <c:pt idx="2">
                  <c:v>21</c:v>
                </c:pt>
                <c:pt idx="3">
                  <c:v>28</c:v>
                </c:pt>
                <c:pt idx="4">
                  <c:v>36</c:v>
                </c:pt>
                <c:pt idx="5">
                  <c:v>45</c:v>
                </c:pt>
                <c:pt idx="6">
                  <c:v>55</c:v>
                </c:pt>
                <c:pt idx="7">
                  <c:v>66</c:v>
                </c:pt>
                <c:pt idx="8">
                  <c:v>78</c:v>
                </c:pt>
                <c:pt idx="9">
                  <c:v>91</c:v>
                </c:pt>
                <c:pt idx="10">
                  <c:v>105</c:v>
                </c:pt>
                <c:pt idx="11">
                  <c:v>120</c:v>
                </c:pt>
                <c:pt idx="12">
                  <c:v>136</c:v>
                </c:pt>
                <c:pt idx="13">
                  <c:v>153</c:v>
                </c:pt>
                <c:pt idx="14">
                  <c:v>171</c:v>
                </c:pt>
                <c:pt idx="15">
                  <c:v>190</c:v>
                </c:pt>
                <c:pt idx="16">
                  <c:v>210</c:v>
                </c:pt>
                <c:pt idx="17">
                  <c:v>231</c:v>
                </c:pt>
                <c:pt idx="18">
                  <c:v>253</c:v>
                </c:pt>
                <c:pt idx="19">
                  <c:v>276</c:v>
                </c:pt>
                <c:pt idx="20">
                  <c:v>300</c:v>
                </c:pt>
                <c:pt idx="21">
                  <c:v>325</c:v>
                </c:pt>
                <c:pt idx="22">
                  <c:v>351</c:v>
                </c:pt>
                <c:pt idx="23">
                  <c:v>378</c:v>
                </c:pt>
                <c:pt idx="24">
                  <c:v>406</c:v>
                </c:pt>
                <c:pt idx="25">
                  <c:v>435</c:v>
                </c:pt>
                <c:pt idx="26">
                  <c:v>465</c:v>
                </c:pt>
                <c:pt idx="27">
                  <c:v>496</c:v>
                </c:pt>
                <c:pt idx="28">
                  <c:v>528</c:v>
                </c:pt>
                <c:pt idx="29">
                  <c:v>561</c:v>
                </c:pt>
                <c:pt idx="30">
                  <c:v>595</c:v>
                </c:pt>
                <c:pt idx="31">
                  <c:v>630</c:v>
                </c:pt>
                <c:pt idx="32">
                  <c:v>666</c:v>
                </c:pt>
                <c:pt idx="33">
                  <c:v>703</c:v>
                </c:pt>
                <c:pt idx="34">
                  <c:v>741</c:v>
                </c:pt>
                <c:pt idx="35">
                  <c:v>780</c:v>
                </c:pt>
                <c:pt idx="36">
                  <c:v>820</c:v>
                </c:pt>
                <c:pt idx="37">
                  <c:v>861</c:v>
                </c:pt>
                <c:pt idx="38">
                  <c:v>903</c:v>
                </c:pt>
                <c:pt idx="39">
                  <c:v>946</c:v>
                </c:pt>
                <c:pt idx="40">
                  <c:v>990</c:v>
                </c:pt>
                <c:pt idx="41">
                  <c:v>1035</c:v>
                </c:pt>
                <c:pt idx="42">
                  <c:v>1081</c:v>
                </c:pt>
                <c:pt idx="43">
                  <c:v>1128</c:v>
                </c:pt>
                <c:pt idx="44">
                  <c:v>1176</c:v>
                </c:pt>
                <c:pt idx="45">
                  <c:v>1225</c:v>
                </c:pt>
                <c:pt idx="46">
                  <c:v>1275</c:v>
                </c:pt>
                <c:pt idx="47">
                  <c:v>1326</c:v>
                </c:pt>
                <c:pt idx="48">
                  <c:v>1378</c:v>
                </c:pt>
                <c:pt idx="49">
                  <c:v>1431</c:v>
                </c:pt>
                <c:pt idx="50">
                  <c:v>1485</c:v>
                </c:pt>
                <c:pt idx="51">
                  <c:v>1540</c:v>
                </c:pt>
                <c:pt idx="52">
                  <c:v>1596</c:v>
                </c:pt>
                <c:pt idx="53">
                  <c:v>1653</c:v>
                </c:pt>
                <c:pt idx="54">
                  <c:v>1711</c:v>
                </c:pt>
                <c:pt idx="55">
                  <c:v>1770</c:v>
                </c:pt>
                <c:pt idx="56">
                  <c:v>1830</c:v>
                </c:pt>
                <c:pt idx="57">
                  <c:v>1891</c:v>
                </c:pt>
                <c:pt idx="58">
                  <c:v>1953</c:v>
                </c:pt>
                <c:pt idx="59">
                  <c:v>2016</c:v>
                </c:pt>
                <c:pt idx="60">
                  <c:v>2080</c:v>
                </c:pt>
                <c:pt idx="61">
                  <c:v>2145</c:v>
                </c:pt>
                <c:pt idx="62">
                  <c:v>2211</c:v>
                </c:pt>
                <c:pt idx="63">
                  <c:v>2278</c:v>
                </c:pt>
                <c:pt idx="64">
                  <c:v>2346</c:v>
                </c:pt>
                <c:pt idx="65">
                  <c:v>2415</c:v>
                </c:pt>
                <c:pt idx="66">
                  <c:v>2485</c:v>
                </c:pt>
                <c:pt idx="67">
                  <c:v>2556</c:v>
                </c:pt>
                <c:pt idx="68">
                  <c:v>2628</c:v>
                </c:pt>
                <c:pt idx="69">
                  <c:v>2701</c:v>
                </c:pt>
                <c:pt idx="70">
                  <c:v>2775</c:v>
                </c:pt>
                <c:pt idx="71">
                  <c:v>2850</c:v>
                </c:pt>
                <c:pt idx="72">
                  <c:v>2926</c:v>
                </c:pt>
                <c:pt idx="73">
                  <c:v>3003</c:v>
                </c:pt>
                <c:pt idx="74">
                  <c:v>3081</c:v>
                </c:pt>
                <c:pt idx="75">
                  <c:v>3160</c:v>
                </c:pt>
                <c:pt idx="76">
                  <c:v>3240</c:v>
                </c:pt>
                <c:pt idx="77">
                  <c:v>3321</c:v>
                </c:pt>
                <c:pt idx="78">
                  <c:v>3403</c:v>
                </c:pt>
                <c:pt idx="79">
                  <c:v>3486</c:v>
                </c:pt>
                <c:pt idx="80">
                  <c:v>3570</c:v>
                </c:pt>
                <c:pt idx="81">
                  <c:v>3655</c:v>
                </c:pt>
                <c:pt idx="82">
                  <c:v>3741</c:v>
                </c:pt>
                <c:pt idx="83">
                  <c:v>3828</c:v>
                </c:pt>
                <c:pt idx="84">
                  <c:v>3916</c:v>
                </c:pt>
                <c:pt idx="85">
                  <c:v>4005</c:v>
                </c:pt>
                <c:pt idx="86">
                  <c:v>4095</c:v>
                </c:pt>
                <c:pt idx="87">
                  <c:v>4186</c:v>
                </c:pt>
                <c:pt idx="88">
                  <c:v>4278</c:v>
                </c:pt>
                <c:pt idx="89">
                  <c:v>4371</c:v>
                </c:pt>
                <c:pt idx="90">
                  <c:v>4465</c:v>
                </c:pt>
                <c:pt idx="91">
                  <c:v>4560</c:v>
                </c:pt>
                <c:pt idx="92">
                  <c:v>4656</c:v>
                </c:pt>
                <c:pt idx="93">
                  <c:v>4753</c:v>
                </c:pt>
                <c:pt idx="94">
                  <c:v>4851</c:v>
                </c:pt>
                <c:pt idx="95">
                  <c:v>4950</c:v>
                </c:pt>
                <c:pt idx="96">
                  <c:v>5050</c:v>
                </c:pt>
                <c:pt idx="97">
                  <c:v>5151</c:v>
                </c:pt>
                <c:pt idx="98">
                  <c:v>5253</c:v>
                </c:pt>
                <c:pt idx="99">
                  <c:v>5356</c:v>
                </c:pt>
                <c:pt idx="100">
                  <c:v>5460</c:v>
                </c:pt>
                <c:pt idx="101">
                  <c:v>5565</c:v>
                </c:pt>
                <c:pt idx="102">
                  <c:v>5671</c:v>
                </c:pt>
                <c:pt idx="103">
                  <c:v>5778</c:v>
                </c:pt>
                <c:pt idx="104">
                  <c:v>5886</c:v>
                </c:pt>
                <c:pt idx="105">
                  <c:v>5995</c:v>
                </c:pt>
                <c:pt idx="106">
                  <c:v>6105</c:v>
                </c:pt>
                <c:pt idx="107">
                  <c:v>6216</c:v>
                </c:pt>
                <c:pt idx="108">
                  <c:v>6328</c:v>
                </c:pt>
                <c:pt idx="109">
                  <c:v>6441</c:v>
                </c:pt>
                <c:pt idx="110">
                  <c:v>6555</c:v>
                </c:pt>
                <c:pt idx="111">
                  <c:v>6670</c:v>
                </c:pt>
                <c:pt idx="112">
                  <c:v>6786</c:v>
                </c:pt>
                <c:pt idx="113">
                  <c:v>6903</c:v>
                </c:pt>
                <c:pt idx="114">
                  <c:v>7021</c:v>
                </c:pt>
                <c:pt idx="115">
                  <c:v>7140</c:v>
                </c:pt>
                <c:pt idx="116">
                  <c:v>7260</c:v>
                </c:pt>
                <c:pt idx="117">
                  <c:v>7381</c:v>
                </c:pt>
                <c:pt idx="118">
                  <c:v>7503</c:v>
                </c:pt>
                <c:pt idx="119">
                  <c:v>7626</c:v>
                </c:pt>
                <c:pt idx="120">
                  <c:v>7750</c:v>
                </c:pt>
                <c:pt idx="121">
                  <c:v>7875</c:v>
                </c:pt>
                <c:pt idx="122">
                  <c:v>8001</c:v>
                </c:pt>
                <c:pt idx="123">
                  <c:v>8128</c:v>
                </c:pt>
                <c:pt idx="124">
                  <c:v>8256</c:v>
                </c:pt>
                <c:pt idx="125">
                  <c:v>8385</c:v>
                </c:pt>
                <c:pt idx="126">
                  <c:v>8515</c:v>
                </c:pt>
                <c:pt idx="127">
                  <c:v>8646</c:v>
                </c:pt>
                <c:pt idx="128">
                  <c:v>8778</c:v>
                </c:pt>
                <c:pt idx="129">
                  <c:v>8911</c:v>
                </c:pt>
                <c:pt idx="130">
                  <c:v>9045</c:v>
                </c:pt>
                <c:pt idx="131">
                  <c:v>9180</c:v>
                </c:pt>
                <c:pt idx="132">
                  <c:v>9316</c:v>
                </c:pt>
                <c:pt idx="133">
                  <c:v>9453</c:v>
                </c:pt>
                <c:pt idx="134">
                  <c:v>9591</c:v>
                </c:pt>
                <c:pt idx="135">
                  <c:v>9730</c:v>
                </c:pt>
                <c:pt idx="136">
                  <c:v>9870</c:v>
                </c:pt>
                <c:pt idx="137">
                  <c:v>10011</c:v>
                </c:pt>
                <c:pt idx="138">
                  <c:v>10153</c:v>
                </c:pt>
                <c:pt idx="139">
                  <c:v>10296</c:v>
                </c:pt>
                <c:pt idx="140">
                  <c:v>10440</c:v>
                </c:pt>
                <c:pt idx="141">
                  <c:v>10585</c:v>
                </c:pt>
                <c:pt idx="142">
                  <c:v>10731</c:v>
                </c:pt>
                <c:pt idx="143">
                  <c:v>10878</c:v>
                </c:pt>
                <c:pt idx="144">
                  <c:v>11026</c:v>
                </c:pt>
                <c:pt idx="145">
                  <c:v>11175</c:v>
                </c:pt>
                <c:pt idx="146">
                  <c:v>11325</c:v>
                </c:pt>
                <c:pt idx="147">
                  <c:v>11476</c:v>
                </c:pt>
                <c:pt idx="148">
                  <c:v>11628</c:v>
                </c:pt>
                <c:pt idx="149">
                  <c:v>11781</c:v>
                </c:pt>
                <c:pt idx="150">
                  <c:v>11935</c:v>
                </c:pt>
                <c:pt idx="151">
                  <c:v>12090</c:v>
                </c:pt>
                <c:pt idx="152">
                  <c:v>12246</c:v>
                </c:pt>
                <c:pt idx="153">
                  <c:v>12403</c:v>
                </c:pt>
                <c:pt idx="154">
                  <c:v>12561</c:v>
                </c:pt>
                <c:pt idx="155">
                  <c:v>12720</c:v>
                </c:pt>
                <c:pt idx="156">
                  <c:v>12880</c:v>
                </c:pt>
                <c:pt idx="157">
                  <c:v>13041</c:v>
                </c:pt>
                <c:pt idx="158">
                  <c:v>13203</c:v>
                </c:pt>
                <c:pt idx="159">
                  <c:v>13366</c:v>
                </c:pt>
                <c:pt idx="160">
                  <c:v>13530</c:v>
                </c:pt>
                <c:pt idx="161">
                  <c:v>13695</c:v>
                </c:pt>
                <c:pt idx="162">
                  <c:v>13861</c:v>
                </c:pt>
                <c:pt idx="163">
                  <c:v>14028</c:v>
                </c:pt>
                <c:pt idx="164">
                  <c:v>14196</c:v>
                </c:pt>
                <c:pt idx="165">
                  <c:v>14365</c:v>
                </c:pt>
                <c:pt idx="166">
                  <c:v>14535</c:v>
                </c:pt>
                <c:pt idx="167">
                  <c:v>14706</c:v>
                </c:pt>
                <c:pt idx="168">
                  <c:v>14878</c:v>
                </c:pt>
                <c:pt idx="169">
                  <c:v>15051</c:v>
                </c:pt>
                <c:pt idx="170">
                  <c:v>15225</c:v>
                </c:pt>
                <c:pt idx="171">
                  <c:v>15400</c:v>
                </c:pt>
                <c:pt idx="172">
                  <c:v>15576</c:v>
                </c:pt>
                <c:pt idx="173">
                  <c:v>15753</c:v>
                </c:pt>
                <c:pt idx="174">
                  <c:v>15931</c:v>
                </c:pt>
                <c:pt idx="175">
                  <c:v>16110</c:v>
                </c:pt>
                <c:pt idx="176">
                  <c:v>16290</c:v>
                </c:pt>
                <c:pt idx="177">
                  <c:v>16471</c:v>
                </c:pt>
                <c:pt idx="178">
                  <c:v>16653</c:v>
                </c:pt>
                <c:pt idx="179">
                  <c:v>16836</c:v>
                </c:pt>
                <c:pt idx="180">
                  <c:v>17020</c:v>
                </c:pt>
                <c:pt idx="181">
                  <c:v>17205</c:v>
                </c:pt>
                <c:pt idx="182">
                  <c:v>17391</c:v>
                </c:pt>
                <c:pt idx="183">
                  <c:v>17578</c:v>
                </c:pt>
                <c:pt idx="184">
                  <c:v>17766</c:v>
                </c:pt>
                <c:pt idx="185">
                  <c:v>17955</c:v>
                </c:pt>
                <c:pt idx="186">
                  <c:v>18145</c:v>
                </c:pt>
                <c:pt idx="187">
                  <c:v>18336</c:v>
                </c:pt>
                <c:pt idx="188">
                  <c:v>18528</c:v>
                </c:pt>
                <c:pt idx="189">
                  <c:v>18721</c:v>
                </c:pt>
                <c:pt idx="190">
                  <c:v>18915</c:v>
                </c:pt>
                <c:pt idx="191">
                  <c:v>19110</c:v>
                </c:pt>
                <c:pt idx="192">
                  <c:v>19306</c:v>
                </c:pt>
                <c:pt idx="193">
                  <c:v>19503</c:v>
                </c:pt>
                <c:pt idx="194">
                  <c:v>19701</c:v>
                </c:pt>
                <c:pt idx="195">
                  <c:v>19900</c:v>
                </c:pt>
              </c:numCache>
            </c:numRef>
          </c:yVal>
          <c:smooth val="0"/>
          <c:extLst>
            <c:ext xmlns:c16="http://schemas.microsoft.com/office/drawing/2014/chart" uri="{C3380CC4-5D6E-409C-BE32-E72D297353CC}">
              <c16:uniqueId val="{00000003-B1E8-40EC-AE46-25DFA9E757C7}"/>
            </c:ext>
          </c:extLst>
        </c:ser>
        <c:dLbls>
          <c:showLegendKey val="0"/>
          <c:showVal val="0"/>
          <c:showCatName val="0"/>
          <c:showSerName val="0"/>
          <c:showPercent val="0"/>
          <c:showBubbleSize val="0"/>
        </c:dLbls>
        <c:axId val="2035338480"/>
        <c:axId val="2035335120"/>
      </c:scatterChart>
      <c:valAx>
        <c:axId val="2035338480"/>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5120"/>
        <c:crosses val="autoZero"/>
        <c:crossBetween val="midCat"/>
      </c:valAx>
      <c:valAx>
        <c:axId val="2035335120"/>
        <c:scaling>
          <c:orientation val="minMax"/>
          <c:max val="2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the number of edges</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848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seg削減率</c:v>
          </c:tx>
          <c:spPr>
            <a:ln w="25400" cap="rnd">
              <a:noFill/>
              <a:round/>
            </a:ln>
            <a:effectLst/>
          </c:spPr>
          <c:marker>
            <c:symbol val="circle"/>
            <c:size val="5"/>
            <c:spPr>
              <a:solidFill>
                <a:schemeClr val="accent1"/>
              </a:solidFill>
              <a:ln w="9525">
                <a:solidFill>
                  <a:schemeClr val="accent1"/>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Sheet1!$N$2:$N$197</c:f>
              <c:numCache>
                <c:formatCode>General</c:formatCode>
                <c:ptCount val="196"/>
                <c:pt idx="0">
                  <c:v>10</c:v>
                </c:pt>
                <c:pt idx="1">
                  <c:v>6.666666666666667</c:v>
                </c:pt>
                <c:pt idx="2">
                  <c:v>4.7619047619047619</c:v>
                </c:pt>
                <c:pt idx="3">
                  <c:v>3.5714285714285712</c:v>
                </c:pt>
                <c:pt idx="4">
                  <c:v>2.7777777777777777</c:v>
                </c:pt>
                <c:pt idx="5">
                  <c:v>2.2222222222222223</c:v>
                </c:pt>
                <c:pt idx="6">
                  <c:v>9.0909090909090917</c:v>
                </c:pt>
                <c:pt idx="7">
                  <c:v>9.0909090909090917</c:v>
                </c:pt>
                <c:pt idx="8">
                  <c:v>8.9743589743589745</c:v>
                </c:pt>
                <c:pt idx="9">
                  <c:v>8.791208791208792</c:v>
                </c:pt>
                <c:pt idx="10">
                  <c:v>12.380952380952381</c:v>
                </c:pt>
                <c:pt idx="11">
                  <c:v>17.5</c:v>
                </c:pt>
                <c:pt idx="12">
                  <c:v>13.970588235294118</c:v>
                </c:pt>
                <c:pt idx="13">
                  <c:v>17.647058823529413</c:v>
                </c:pt>
                <c:pt idx="14">
                  <c:v>24.561403508771928</c:v>
                </c:pt>
                <c:pt idx="15">
                  <c:v>24.736842105263158</c:v>
                </c:pt>
                <c:pt idx="16">
                  <c:v>24.285714285714285</c:v>
                </c:pt>
                <c:pt idx="17">
                  <c:v>28.571428571428569</c:v>
                </c:pt>
                <c:pt idx="18">
                  <c:v>28.853754940711461</c:v>
                </c:pt>
                <c:pt idx="19">
                  <c:v>30.434782608695656</c:v>
                </c:pt>
                <c:pt idx="20">
                  <c:v>31.333333333333336</c:v>
                </c:pt>
                <c:pt idx="21">
                  <c:v>33.230769230769234</c:v>
                </c:pt>
                <c:pt idx="22">
                  <c:v>37.89173789173789</c:v>
                </c:pt>
                <c:pt idx="23">
                  <c:v>41.534391534391531</c:v>
                </c:pt>
                <c:pt idx="24">
                  <c:v>34.482758620689658</c:v>
                </c:pt>
                <c:pt idx="25">
                  <c:v>39.770114942528735</c:v>
                </c:pt>
                <c:pt idx="26">
                  <c:v>43.44086021505376</c:v>
                </c:pt>
                <c:pt idx="27">
                  <c:v>46.169354838709673</c:v>
                </c:pt>
                <c:pt idx="28">
                  <c:v>43.939393939393938</c:v>
                </c:pt>
                <c:pt idx="29">
                  <c:v>45.454545454545453</c:v>
                </c:pt>
                <c:pt idx="30">
                  <c:v>48.235294117647058</c:v>
                </c:pt>
                <c:pt idx="31">
                  <c:v>46.825396825396822</c:v>
                </c:pt>
                <c:pt idx="32">
                  <c:v>51.051051051051054</c:v>
                </c:pt>
                <c:pt idx="33">
                  <c:v>46.657183499288763</c:v>
                </c:pt>
                <c:pt idx="34">
                  <c:v>48.852901484480434</c:v>
                </c:pt>
                <c:pt idx="35">
                  <c:v>53.205128205128204</c:v>
                </c:pt>
                <c:pt idx="36">
                  <c:v>53.170731707317074</c:v>
                </c:pt>
                <c:pt idx="37">
                  <c:v>55.400696864111495</c:v>
                </c:pt>
                <c:pt idx="38">
                  <c:v>54.928017718715395</c:v>
                </c:pt>
                <c:pt idx="39">
                  <c:v>55.813953488372093</c:v>
                </c:pt>
                <c:pt idx="40">
                  <c:v>56.161616161616159</c:v>
                </c:pt>
                <c:pt idx="41">
                  <c:v>57.584541062801932</c:v>
                </c:pt>
                <c:pt idx="42">
                  <c:v>58.094357076780753</c:v>
                </c:pt>
                <c:pt idx="43">
                  <c:v>57.092198581560282</c:v>
                </c:pt>
                <c:pt idx="44">
                  <c:v>57.823129251700678</c:v>
                </c:pt>
                <c:pt idx="45">
                  <c:v>59.591836734693885</c:v>
                </c:pt>
                <c:pt idx="46">
                  <c:v>61.333333333333329</c:v>
                </c:pt>
                <c:pt idx="47">
                  <c:v>59.502262443438916</c:v>
                </c:pt>
                <c:pt idx="48">
                  <c:v>61.973875181422358</c:v>
                </c:pt>
                <c:pt idx="49">
                  <c:v>62.124388539482879</c:v>
                </c:pt>
                <c:pt idx="50">
                  <c:v>63.703703703703709</c:v>
                </c:pt>
                <c:pt idx="51">
                  <c:v>63.506493506493513</c:v>
                </c:pt>
                <c:pt idx="52">
                  <c:v>62.907268170426065</c:v>
                </c:pt>
                <c:pt idx="53">
                  <c:v>64.307320024198418</c:v>
                </c:pt>
                <c:pt idx="54">
                  <c:v>64.874342489772062</c:v>
                </c:pt>
                <c:pt idx="55">
                  <c:v>64.915254237288138</c:v>
                </c:pt>
                <c:pt idx="56">
                  <c:v>64.316939890710373</c:v>
                </c:pt>
                <c:pt idx="57">
                  <c:v>67.424643046007404</c:v>
                </c:pt>
                <c:pt idx="58">
                  <c:v>66.359447004608299</c:v>
                </c:pt>
                <c:pt idx="59">
                  <c:v>65.873015873015873</c:v>
                </c:pt>
                <c:pt idx="60">
                  <c:v>67.45192307692308</c:v>
                </c:pt>
                <c:pt idx="61">
                  <c:v>68.298368298368288</c:v>
                </c:pt>
                <c:pt idx="62">
                  <c:v>67.84260515603799</c:v>
                </c:pt>
                <c:pt idx="63">
                  <c:v>68.129938542581215</c:v>
                </c:pt>
                <c:pt idx="64">
                  <c:v>68.755328218243818</c:v>
                </c:pt>
                <c:pt idx="65">
                  <c:v>68.530020703933744</c:v>
                </c:pt>
                <c:pt idx="66">
                  <c:v>70.3420523138833</c:v>
                </c:pt>
                <c:pt idx="67">
                  <c:v>69.835680751173712</c:v>
                </c:pt>
                <c:pt idx="68">
                  <c:v>70.852359208523595</c:v>
                </c:pt>
                <c:pt idx="69">
                  <c:v>70.344316919659391</c:v>
                </c:pt>
                <c:pt idx="70">
                  <c:v>71.099099099099092</c:v>
                </c:pt>
                <c:pt idx="71">
                  <c:v>71.929824561403507</c:v>
                </c:pt>
                <c:pt idx="72">
                  <c:v>70.505809979494188</c:v>
                </c:pt>
                <c:pt idx="73">
                  <c:v>71.428571428571431</c:v>
                </c:pt>
                <c:pt idx="74">
                  <c:v>71.729957805907176</c:v>
                </c:pt>
                <c:pt idx="75">
                  <c:v>73.291139240506325</c:v>
                </c:pt>
                <c:pt idx="76">
                  <c:v>72.932098765432102</c:v>
                </c:pt>
                <c:pt idx="77">
                  <c:v>73.230954531767551</c:v>
                </c:pt>
                <c:pt idx="78">
                  <c:v>73.405818395533345</c:v>
                </c:pt>
                <c:pt idx="79">
                  <c:v>73.723465289730356</c:v>
                </c:pt>
                <c:pt idx="80">
                  <c:v>73.977591036414566</c:v>
                </c:pt>
                <c:pt idx="81">
                  <c:v>73.871409028727768</c:v>
                </c:pt>
                <c:pt idx="82">
                  <c:v>74.258219727345633</c:v>
                </c:pt>
                <c:pt idx="83">
                  <c:v>75.809822361546495</c:v>
                </c:pt>
                <c:pt idx="84">
                  <c:v>75.17875383043922</c:v>
                </c:pt>
                <c:pt idx="85">
                  <c:v>75.280898876404493</c:v>
                </c:pt>
                <c:pt idx="86">
                  <c:v>74.603174603174608</c:v>
                </c:pt>
                <c:pt idx="87">
                  <c:v>75.513616817964646</c:v>
                </c:pt>
                <c:pt idx="88">
                  <c:v>75.923328658251521</c:v>
                </c:pt>
                <c:pt idx="89">
                  <c:v>76.641500800732103</c:v>
                </c:pt>
                <c:pt idx="90">
                  <c:v>76.461366181410966</c:v>
                </c:pt>
                <c:pt idx="91">
                  <c:v>76.162280701754383</c:v>
                </c:pt>
                <c:pt idx="92">
                  <c:v>76.632302405498294</c:v>
                </c:pt>
                <c:pt idx="93">
                  <c:v>76.604249947401641</c:v>
                </c:pt>
                <c:pt idx="94">
                  <c:v>76.850133992991132</c:v>
                </c:pt>
                <c:pt idx="95">
                  <c:v>76.909090909090907</c:v>
                </c:pt>
                <c:pt idx="96">
                  <c:v>77.465346534653463</c:v>
                </c:pt>
                <c:pt idx="97">
                  <c:v>77.926616191030874</c:v>
                </c:pt>
                <c:pt idx="98">
                  <c:v>78.507519512659428</c:v>
                </c:pt>
                <c:pt idx="99">
                  <c:v>78.360716952949957</c:v>
                </c:pt>
                <c:pt idx="100">
                  <c:v>77.857142857142861</c:v>
                </c:pt>
                <c:pt idx="101">
                  <c:v>78.957771787960468</c:v>
                </c:pt>
                <c:pt idx="102">
                  <c:v>78.345970728266622</c:v>
                </c:pt>
                <c:pt idx="103">
                  <c:v>78.539286950501904</c:v>
                </c:pt>
                <c:pt idx="104">
                  <c:v>78.79714576962283</c:v>
                </c:pt>
                <c:pt idx="105">
                  <c:v>78.715596330275233</c:v>
                </c:pt>
                <c:pt idx="106">
                  <c:v>79.443079443079441</c:v>
                </c:pt>
                <c:pt idx="107">
                  <c:v>79.102316602316606</c:v>
                </c:pt>
                <c:pt idx="108">
                  <c:v>79.250948166877365</c:v>
                </c:pt>
                <c:pt idx="109">
                  <c:v>79.754696475702531</c:v>
                </c:pt>
                <c:pt idx="110">
                  <c:v>80.015255530129664</c:v>
                </c:pt>
                <c:pt idx="111">
                  <c:v>80.164917541229386</c:v>
                </c:pt>
                <c:pt idx="112">
                  <c:v>79.973474801061002</c:v>
                </c:pt>
                <c:pt idx="113">
                  <c:v>80.42879907286688</c:v>
                </c:pt>
                <c:pt idx="114">
                  <c:v>81.014100555476432</c:v>
                </c:pt>
                <c:pt idx="115">
                  <c:v>80.434173669467796</c:v>
                </c:pt>
                <c:pt idx="116">
                  <c:v>80.9228650137741</c:v>
                </c:pt>
                <c:pt idx="117">
                  <c:v>80.802059341552635</c:v>
                </c:pt>
                <c:pt idx="118">
                  <c:v>81.100892976142873</c:v>
                </c:pt>
                <c:pt idx="119">
                  <c:v>81.261473905061635</c:v>
                </c:pt>
                <c:pt idx="120">
                  <c:v>81.909677419354836</c:v>
                </c:pt>
                <c:pt idx="121">
                  <c:v>81.434920634920644</c:v>
                </c:pt>
                <c:pt idx="122">
                  <c:v>81.91476065491814</c:v>
                </c:pt>
                <c:pt idx="123">
                  <c:v>82.148129921259837</c:v>
                </c:pt>
                <c:pt idx="124">
                  <c:v>81.69815891472868</c:v>
                </c:pt>
                <c:pt idx="125">
                  <c:v>82.158616577221238</c:v>
                </c:pt>
                <c:pt idx="126">
                  <c:v>81.949500880798581</c:v>
                </c:pt>
                <c:pt idx="127">
                  <c:v>82.17672912329401</c:v>
                </c:pt>
                <c:pt idx="128">
                  <c:v>81.93210298473457</c:v>
                </c:pt>
                <c:pt idx="129">
                  <c:v>82.67310066210301</c:v>
                </c:pt>
                <c:pt idx="130">
                  <c:v>82.598120508568272</c:v>
                </c:pt>
                <c:pt idx="131">
                  <c:v>82.320261437908499</c:v>
                </c:pt>
                <c:pt idx="132">
                  <c:v>83.125805066552175</c:v>
                </c:pt>
                <c:pt idx="133">
                  <c:v>83.222257484396494</c:v>
                </c:pt>
                <c:pt idx="134">
                  <c:v>83.265561463872388</c:v>
                </c:pt>
                <c:pt idx="135">
                  <c:v>83.052415210688594</c:v>
                </c:pt>
                <c:pt idx="136">
                  <c:v>83.60688956433637</c:v>
                </c:pt>
                <c:pt idx="137">
                  <c:v>83.008690440515437</c:v>
                </c:pt>
                <c:pt idx="138">
                  <c:v>83.660001969861113</c:v>
                </c:pt>
                <c:pt idx="139">
                  <c:v>83.818958818958819</c:v>
                </c:pt>
                <c:pt idx="140">
                  <c:v>83.840996168582365</c:v>
                </c:pt>
                <c:pt idx="141">
                  <c:v>84.156825696740668</c:v>
                </c:pt>
                <c:pt idx="142">
                  <c:v>84.41897306867952</c:v>
                </c:pt>
                <c:pt idx="143">
                  <c:v>84.160691303548447</c:v>
                </c:pt>
                <c:pt idx="144">
                  <c:v>84.309813168873575</c:v>
                </c:pt>
                <c:pt idx="145">
                  <c:v>84.044742729306492</c:v>
                </c:pt>
                <c:pt idx="146">
                  <c:v>84.573951434878595</c:v>
                </c:pt>
                <c:pt idx="147">
                  <c:v>84.402230742418965</c:v>
                </c:pt>
                <c:pt idx="148">
                  <c:v>84.700722394220847</c:v>
                </c:pt>
                <c:pt idx="149">
                  <c:v>84.500466853408028</c:v>
                </c:pt>
                <c:pt idx="150">
                  <c:v>84.566401340594894</c:v>
                </c:pt>
                <c:pt idx="151">
                  <c:v>84.846980976013228</c:v>
                </c:pt>
                <c:pt idx="152">
                  <c:v>84.966519679895484</c:v>
                </c:pt>
                <c:pt idx="153">
                  <c:v>84.777876320245099</c:v>
                </c:pt>
                <c:pt idx="154">
                  <c:v>85.104689117108506</c:v>
                </c:pt>
                <c:pt idx="155">
                  <c:v>85.133647798742146</c:v>
                </c:pt>
                <c:pt idx="156">
                  <c:v>85.644409937888199</c:v>
                </c:pt>
                <c:pt idx="157">
                  <c:v>85.307875162947624</c:v>
                </c:pt>
                <c:pt idx="158">
                  <c:v>85.366962054078627</c:v>
                </c:pt>
                <c:pt idx="159">
                  <c:v>85.560377076163391</c:v>
                </c:pt>
                <c:pt idx="160">
                  <c:v>85.824094604582413</c:v>
                </c:pt>
                <c:pt idx="161">
                  <c:v>85.527564804673233</c:v>
                </c:pt>
                <c:pt idx="162">
                  <c:v>85.383449967534801</c:v>
                </c:pt>
                <c:pt idx="163">
                  <c:v>85.707157114342749</c:v>
                </c:pt>
                <c:pt idx="164">
                  <c:v>85.672020287404905</c:v>
                </c:pt>
                <c:pt idx="165">
                  <c:v>86.119039331709018</c:v>
                </c:pt>
                <c:pt idx="166">
                  <c:v>86.150670794633641</c:v>
                </c:pt>
                <c:pt idx="167">
                  <c:v>86.087311301509587</c:v>
                </c:pt>
                <c:pt idx="168">
                  <c:v>86.476676972711388</c:v>
                </c:pt>
                <c:pt idx="169">
                  <c:v>86.505880007972891</c:v>
                </c:pt>
                <c:pt idx="170">
                  <c:v>86.364532019704427</c:v>
                </c:pt>
                <c:pt idx="171">
                  <c:v>86.34415584415585</c:v>
                </c:pt>
                <c:pt idx="172">
                  <c:v>86.357216230097592</c:v>
                </c:pt>
                <c:pt idx="173">
                  <c:v>86.783469815273278</c:v>
                </c:pt>
                <c:pt idx="174">
                  <c:v>86.818153286046069</c:v>
                </c:pt>
                <c:pt idx="175">
                  <c:v>86.666666666666671</c:v>
                </c:pt>
                <c:pt idx="176">
                  <c:v>86.820135052179253</c:v>
                </c:pt>
                <c:pt idx="177">
                  <c:v>86.801044259607792</c:v>
                </c:pt>
                <c:pt idx="178">
                  <c:v>87.107428091034649</c:v>
                </c:pt>
                <c:pt idx="179">
                  <c:v>86.885245901639337</c:v>
                </c:pt>
                <c:pt idx="180">
                  <c:v>86.739130434782609</c:v>
                </c:pt>
                <c:pt idx="181">
                  <c:v>87.230456262714327</c:v>
                </c:pt>
                <c:pt idx="182">
                  <c:v>87.194525904203317</c:v>
                </c:pt>
                <c:pt idx="183">
                  <c:v>87.290931846626464</c:v>
                </c:pt>
                <c:pt idx="184">
                  <c:v>87.048294495103008</c:v>
                </c:pt>
                <c:pt idx="185">
                  <c:v>87.279309384572542</c:v>
                </c:pt>
                <c:pt idx="186">
                  <c:v>87.522733535409202</c:v>
                </c:pt>
                <c:pt idx="187">
                  <c:v>87.565445026178011</c:v>
                </c:pt>
                <c:pt idx="188">
                  <c:v>87.392055267702943</c:v>
                </c:pt>
                <c:pt idx="189">
                  <c:v>87.602158004380101</c:v>
                </c:pt>
                <c:pt idx="190">
                  <c:v>87.549563838223634</c:v>
                </c:pt>
                <c:pt idx="191">
                  <c:v>87.713239141810575</c:v>
                </c:pt>
                <c:pt idx="192">
                  <c:v>87.630788355951523</c:v>
                </c:pt>
                <c:pt idx="193">
                  <c:v>87.919807209147322</c:v>
                </c:pt>
                <c:pt idx="194">
                  <c:v>87.828029034059185</c:v>
                </c:pt>
                <c:pt idx="195">
                  <c:v>87.969849246231163</c:v>
                </c:pt>
              </c:numCache>
            </c:numRef>
          </c:yVal>
          <c:smooth val="0"/>
          <c:extLst>
            <c:ext xmlns:c16="http://schemas.microsoft.com/office/drawing/2014/chart" uri="{C3380CC4-5D6E-409C-BE32-E72D297353CC}">
              <c16:uniqueId val="{00000000-AA0A-4833-BD28-F61086D38060}"/>
            </c:ext>
          </c:extLst>
        </c:ser>
        <c:ser>
          <c:idx val="1"/>
          <c:order val="1"/>
          <c:tx>
            <c:v>nei削減率</c:v>
          </c:tx>
          <c:spPr>
            <a:ln w="25400" cap="rnd">
              <a:noFill/>
              <a:round/>
            </a:ln>
            <a:effectLst/>
          </c:spPr>
          <c:marker>
            <c:symbol val="circle"/>
            <c:size val="5"/>
            <c:spPr>
              <a:solidFill>
                <a:schemeClr val="accent2"/>
              </a:solidFill>
              <a:ln w="9525">
                <a:solidFill>
                  <a:schemeClr val="accent2"/>
                </a:solidFill>
              </a:ln>
              <a:effectLst/>
            </c:spPr>
          </c:marker>
          <c:xVal>
            <c:numRef>
              <c:f>Sheet1!$A$2:$A$198</c:f>
              <c:numCache>
                <c:formatCode>General</c:formatCode>
                <c:ptCount val="197"/>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Sheet1!$O$2:$O$197</c:f>
              <c:numCache>
                <c:formatCode>General</c:formatCode>
                <c:ptCount val="196"/>
                <c:pt idx="0">
                  <c:v>10</c:v>
                </c:pt>
                <c:pt idx="1">
                  <c:v>6.666666666666667</c:v>
                </c:pt>
                <c:pt idx="2">
                  <c:v>4.7619047619047619</c:v>
                </c:pt>
                <c:pt idx="3">
                  <c:v>3.5714285714285712</c:v>
                </c:pt>
                <c:pt idx="4">
                  <c:v>2.7777777777777777</c:v>
                </c:pt>
                <c:pt idx="5">
                  <c:v>2.2222222222222223</c:v>
                </c:pt>
                <c:pt idx="6">
                  <c:v>3.6363636363636362</c:v>
                </c:pt>
                <c:pt idx="7">
                  <c:v>1.5151515151515151</c:v>
                </c:pt>
                <c:pt idx="8">
                  <c:v>2.5641025641025639</c:v>
                </c:pt>
                <c:pt idx="9">
                  <c:v>1.098901098901099</c:v>
                </c:pt>
                <c:pt idx="10">
                  <c:v>6.666666666666667</c:v>
                </c:pt>
                <c:pt idx="11">
                  <c:v>3.3333333333333335</c:v>
                </c:pt>
                <c:pt idx="12">
                  <c:v>1.4705882352941175</c:v>
                </c:pt>
                <c:pt idx="13">
                  <c:v>4.5751633986928102</c:v>
                </c:pt>
                <c:pt idx="14">
                  <c:v>6.4327485380116958</c:v>
                </c:pt>
                <c:pt idx="15">
                  <c:v>2.6315789473684208</c:v>
                </c:pt>
                <c:pt idx="16">
                  <c:v>8.5714285714285712</c:v>
                </c:pt>
                <c:pt idx="17">
                  <c:v>4.329004329004329</c:v>
                </c:pt>
                <c:pt idx="18">
                  <c:v>6.3241106719367588</c:v>
                </c:pt>
                <c:pt idx="19">
                  <c:v>11.956521739130435</c:v>
                </c:pt>
                <c:pt idx="20">
                  <c:v>5</c:v>
                </c:pt>
                <c:pt idx="21">
                  <c:v>16.923076923076923</c:v>
                </c:pt>
                <c:pt idx="22">
                  <c:v>16.809116809116809</c:v>
                </c:pt>
                <c:pt idx="23">
                  <c:v>25.396825396825395</c:v>
                </c:pt>
                <c:pt idx="24">
                  <c:v>16.009852216748769</c:v>
                </c:pt>
                <c:pt idx="25">
                  <c:v>16.091954022988507</c:v>
                </c:pt>
                <c:pt idx="26">
                  <c:v>21.0752688172043</c:v>
                </c:pt>
                <c:pt idx="27">
                  <c:v>29.838709677419356</c:v>
                </c:pt>
                <c:pt idx="28">
                  <c:v>19.128787878787879</c:v>
                </c:pt>
                <c:pt idx="29">
                  <c:v>24.242424242424242</c:v>
                </c:pt>
                <c:pt idx="30">
                  <c:v>26.890756302521009</c:v>
                </c:pt>
                <c:pt idx="31">
                  <c:v>24.761904761904763</c:v>
                </c:pt>
                <c:pt idx="32">
                  <c:v>29.87987987987988</c:v>
                </c:pt>
                <c:pt idx="33">
                  <c:v>29.587482219061169</c:v>
                </c:pt>
                <c:pt idx="34">
                  <c:v>27.935222672064778</c:v>
                </c:pt>
                <c:pt idx="35">
                  <c:v>32.948717948717949</c:v>
                </c:pt>
                <c:pt idx="36">
                  <c:v>34.024390243902438</c:v>
                </c:pt>
                <c:pt idx="37">
                  <c:v>39.024390243902438</c:v>
                </c:pt>
                <c:pt idx="38">
                  <c:v>33.776301218161677</c:v>
                </c:pt>
                <c:pt idx="39">
                  <c:v>38.160676532769557</c:v>
                </c:pt>
                <c:pt idx="40">
                  <c:v>41.414141414141412</c:v>
                </c:pt>
                <c:pt idx="41">
                  <c:v>39.420289855072468</c:v>
                </c:pt>
                <c:pt idx="42">
                  <c:v>39.6854764107308</c:v>
                </c:pt>
                <c:pt idx="43">
                  <c:v>34.219858156028373</c:v>
                </c:pt>
                <c:pt idx="44">
                  <c:v>42.091836734693878</c:v>
                </c:pt>
                <c:pt idx="45">
                  <c:v>44.081632653061227</c:v>
                </c:pt>
                <c:pt idx="46">
                  <c:v>42.352941176470587</c:v>
                </c:pt>
                <c:pt idx="47">
                  <c:v>38.763197586727003</c:v>
                </c:pt>
                <c:pt idx="48">
                  <c:v>42.380261248185775</c:v>
                </c:pt>
                <c:pt idx="49">
                  <c:v>42.348008385744237</c:v>
                </c:pt>
                <c:pt idx="50">
                  <c:v>47.878787878787875</c:v>
                </c:pt>
                <c:pt idx="51">
                  <c:v>45.97402597402597</c:v>
                </c:pt>
                <c:pt idx="52">
                  <c:v>47.055137844611529</c:v>
                </c:pt>
                <c:pt idx="53">
                  <c:v>49.243799153055051</c:v>
                </c:pt>
                <c:pt idx="54">
                  <c:v>49.152542372881356</c:v>
                </c:pt>
                <c:pt idx="55">
                  <c:v>50.395480225988699</c:v>
                </c:pt>
                <c:pt idx="56">
                  <c:v>46.065573770491802</c:v>
                </c:pt>
                <c:pt idx="57">
                  <c:v>49.603384452670547</c:v>
                </c:pt>
                <c:pt idx="58">
                  <c:v>47.107014848950335</c:v>
                </c:pt>
                <c:pt idx="59">
                  <c:v>50.793650793650791</c:v>
                </c:pt>
                <c:pt idx="60">
                  <c:v>48.653846153846153</c:v>
                </c:pt>
                <c:pt idx="61">
                  <c:v>54.731934731934729</c:v>
                </c:pt>
                <c:pt idx="62">
                  <c:v>51.87697874265038</c:v>
                </c:pt>
                <c:pt idx="63">
                  <c:v>51.668129938542585</c:v>
                </c:pt>
                <c:pt idx="64">
                  <c:v>53.154305200341</c:v>
                </c:pt>
                <c:pt idx="65">
                  <c:v>53.374741200828154</c:v>
                </c:pt>
                <c:pt idx="66">
                  <c:v>55.694164989939644</c:v>
                </c:pt>
                <c:pt idx="67">
                  <c:v>53.834115805946794</c:v>
                </c:pt>
                <c:pt idx="68">
                  <c:v>57.153729071537299</c:v>
                </c:pt>
                <c:pt idx="69">
                  <c:v>55.979266938171044</c:v>
                </c:pt>
                <c:pt idx="70">
                  <c:v>54.630630630630627</c:v>
                </c:pt>
                <c:pt idx="71">
                  <c:v>57.508771929824562</c:v>
                </c:pt>
                <c:pt idx="72">
                  <c:v>55.331510594668487</c:v>
                </c:pt>
                <c:pt idx="73">
                  <c:v>57.30935730935731</c:v>
                </c:pt>
                <c:pt idx="74">
                  <c:v>58.29276209023044</c:v>
                </c:pt>
                <c:pt idx="75">
                  <c:v>60.189873417721515</c:v>
                </c:pt>
                <c:pt idx="76">
                  <c:v>59.660493827160501</c:v>
                </c:pt>
                <c:pt idx="77">
                  <c:v>60.885275519421853</c:v>
                </c:pt>
                <c:pt idx="78">
                  <c:v>62.35674404936821</c:v>
                </c:pt>
                <c:pt idx="79">
                  <c:v>61.675272518646004</c:v>
                </c:pt>
                <c:pt idx="80">
                  <c:v>60.392156862745097</c:v>
                </c:pt>
                <c:pt idx="81">
                  <c:v>59.616963064295483</c:v>
                </c:pt>
                <c:pt idx="82">
                  <c:v>60.839347767976484</c:v>
                </c:pt>
                <c:pt idx="83">
                  <c:v>63.113897596656223</c:v>
                </c:pt>
                <c:pt idx="84">
                  <c:v>63.22778345250255</c:v>
                </c:pt>
                <c:pt idx="85">
                  <c:v>62.421972534332085</c:v>
                </c:pt>
                <c:pt idx="86">
                  <c:v>61.978021978021978</c:v>
                </c:pt>
                <c:pt idx="87">
                  <c:v>60.344003822264689</c:v>
                </c:pt>
                <c:pt idx="88">
                  <c:v>62.318840579710141</c:v>
                </c:pt>
                <c:pt idx="89">
                  <c:v>64.424616792495996</c:v>
                </c:pt>
                <c:pt idx="90">
                  <c:v>63.941769316909294</c:v>
                </c:pt>
                <c:pt idx="91">
                  <c:v>64.078947368421055</c:v>
                </c:pt>
                <c:pt idx="92">
                  <c:v>64.175257731958766</c:v>
                </c:pt>
                <c:pt idx="93">
                  <c:v>64.296233957500533</c:v>
                </c:pt>
                <c:pt idx="94">
                  <c:v>65.82148010719439</c:v>
                </c:pt>
                <c:pt idx="95">
                  <c:v>64.646464646464651</c:v>
                </c:pt>
                <c:pt idx="96">
                  <c:v>64.693069306930695</c:v>
                </c:pt>
                <c:pt idx="97">
                  <c:v>66.181324014754424</c:v>
                </c:pt>
                <c:pt idx="98">
                  <c:v>66.304968589377495</c:v>
                </c:pt>
                <c:pt idx="99">
                  <c:v>64.021657953696788</c:v>
                </c:pt>
                <c:pt idx="100">
                  <c:v>65.641025641025635</c:v>
                </c:pt>
                <c:pt idx="101">
                  <c:v>69.362084456424071</c:v>
                </c:pt>
                <c:pt idx="102">
                  <c:v>67.272086051842706</c:v>
                </c:pt>
                <c:pt idx="103">
                  <c:v>65.784008307372801</c:v>
                </c:pt>
                <c:pt idx="104">
                  <c:v>68.127760788311235</c:v>
                </c:pt>
                <c:pt idx="105">
                  <c:v>67.506255212677232</c:v>
                </c:pt>
                <c:pt idx="106">
                  <c:v>66.797706797706809</c:v>
                </c:pt>
                <c:pt idx="107">
                  <c:v>68.43629343629344</c:v>
                </c:pt>
                <c:pt idx="108">
                  <c:v>68.852718078381798</c:v>
                </c:pt>
                <c:pt idx="109">
                  <c:v>69.119701909641364</c:v>
                </c:pt>
                <c:pt idx="110">
                  <c:v>69.961861174675818</c:v>
                </c:pt>
                <c:pt idx="111">
                  <c:v>69.325337331334339</c:v>
                </c:pt>
                <c:pt idx="112">
                  <c:v>70.085470085470078</c:v>
                </c:pt>
                <c:pt idx="113">
                  <c:v>68.47747356221933</c:v>
                </c:pt>
                <c:pt idx="114">
                  <c:v>69.77638513032332</c:v>
                </c:pt>
                <c:pt idx="115">
                  <c:v>69.87394957983193</c:v>
                </c:pt>
                <c:pt idx="116">
                  <c:v>70.9228650137741</c:v>
                </c:pt>
                <c:pt idx="117">
                  <c:v>70.708576073702758</c:v>
                </c:pt>
                <c:pt idx="118">
                  <c:v>71.051579368252703</c:v>
                </c:pt>
                <c:pt idx="119">
                  <c:v>71.177550485182266</c:v>
                </c:pt>
                <c:pt idx="120">
                  <c:v>71.819354838709685</c:v>
                </c:pt>
                <c:pt idx="121">
                  <c:v>71.123809523809527</c:v>
                </c:pt>
                <c:pt idx="122">
                  <c:v>69.89126359205099</c:v>
                </c:pt>
                <c:pt idx="123">
                  <c:v>73.314468503937007</c:v>
                </c:pt>
                <c:pt idx="124">
                  <c:v>69.585755813953483</c:v>
                </c:pt>
                <c:pt idx="125">
                  <c:v>69.886702444841973</c:v>
                </c:pt>
                <c:pt idx="126">
                  <c:v>72.119788608338226</c:v>
                </c:pt>
                <c:pt idx="127">
                  <c:v>71.501272264631041</c:v>
                </c:pt>
                <c:pt idx="128">
                  <c:v>71.964000911369325</c:v>
                </c:pt>
                <c:pt idx="129">
                  <c:v>72.079452362248901</c:v>
                </c:pt>
                <c:pt idx="130">
                  <c:v>72.360420121614155</c:v>
                </c:pt>
                <c:pt idx="131">
                  <c:v>73.289760348583883</c:v>
                </c:pt>
                <c:pt idx="132">
                  <c:v>74.001717475311295</c:v>
                </c:pt>
                <c:pt idx="133">
                  <c:v>74.537183962763137</c:v>
                </c:pt>
                <c:pt idx="134">
                  <c:v>74.559482848503805</c:v>
                </c:pt>
                <c:pt idx="135">
                  <c:v>73.936279547790335</c:v>
                </c:pt>
                <c:pt idx="136">
                  <c:v>74.984802431610944</c:v>
                </c:pt>
                <c:pt idx="137">
                  <c:v>74.158425731695132</c:v>
                </c:pt>
                <c:pt idx="138">
                  <c:v>73.574313010932741</c:v>
                </c:pt>
                <c:pt idx="139">
                  <c:v>74.562937062937067</c:v>
                </c:pt>
                <c:pt idx="140">
                  <c:v>74.070881226053643</c:v>
                </c:pt>
                <c:pt idx="141">
                  <c:v>75.503070382616912</c:v>
                </c:pt>
                <c:pt idx="142">
                  <c:v>75.323828161401551</c:v>
                </c:pt>
                <c:pt idx="143">
                  <c:v>75.234418091560954</c:v>
                </c:pt>
                <c:pt idx="144">
                  <c:v>73.934337021585335</c:v>
                </c:pt>
                <c:pt idx="145">
                  <c:v>75.919463087248317</c:v>
                </c:pt>
                <c:pt idx="146">
                  <c:v>75.973509933774835</c:v>
                </c:pt>
                <c:pt idx="147">
                  <c:v>74.773440223074232</c:v>
                </c:pt>
                <c:pt idx="148">
                  <c:v>75.74819401444789</c:v>
                </c:pt>
                <c:pt idx="149">
                  <c:v>75.766064001358131</c:v>
                </c:pt>
                <c:pt idx="150">
                  <c:v>76.254713028906579</c:v>
                </c:pt>
                <c:pt idx="151">
                  <c:v>76.782464846980986</c:v>
                </c:pt>
                <c:pt idx="152">
                  <c:v>76.580107790298868</c:v>
                </c:pt>
                <c:pt idx="153">
                  <c:v>76.699185680883659</c:v>
                </c:pt>
                <c:pt idx="154">
                  <c:v>76.228007324257618</c:v>
                </c:pt>
                <c:pt idx="155">
                  <c:v>76.831761006289312</c:v>
                </c:pt>
                <c:pt idx="156">
                  <c:v>77.484472049689444</c:v>
                </c:pt>
                <c:pt idx="157">
                  <c:v>77.448048462541223</c:v>
                </c:pt>
                <c:pt idx="158">
                  <c:v>76.906763614330075</c:v>
                </c:pt>
                <c:pt idx="159">
                  <c:v>77.338021846476138</c:v>
                </c:pt>
                <c:pt idx="160">
                  <c:v>77.13968957871397</c:v>
                </c:pt>
                <c:pt idx="161">
                  <c:v>78.04308141657539</c:v>
                </c:pt>
                <c:pt idx="162">
                  <c:v>77.310439362239379</c:v>
                </c:pt>
                <c:pt idx="163">
                  <c:v>78.70687197034502</c:v>
                </c:pt>
                <c:pt idx="164">
                  <c:v>77.542969850662161</c:v>
                </c:pt>
                <c:pt idx="165">
                  <c:v>78.183083884441345</c:v>
                </c:pt>
                <c:pt idx="166">
                  <c:v>78.307533539731679</c:v>
                </c:pt>
                <c:pt idx="167">
                  <c:v>77.553379572963422</c:v>
                </c:pt>
                <c:pt idx="168">
                  <c:v>77.987632746336871</c:v>
                </c:pt>
                <c:pt idx="169">
                  <c:v>77.855292007175606</c:v>
                </c:pt>
                <c:pt idx="170">
                  <c:v>78.180623973727421</c:v>
                </c:pt>
                <c:pt idx="171">
                  <c:v>78.025974025974023</c:v>
                </c:pt>
                <c:pt idx="172">
                  <c:v>78.749357986646118</c:v>
                </c:pt>
                <c:pt idx="173">
                  <c:v>79.23570113629151</c:v>
                </c:pt>
                <c:pt idx="174">
                  <c:v>80.24606113866048</c:v>
                </c:pt>
                <c:pt idx="175">
                  <c:v>79.230291744258224</c:v>
                </c:pt>
                <c:pt idx="176">
                  <c:v>79.45979128299571</c:v>
                </c:pt>
                <c:pt idx="177">
                  <c:v>80.007285532147407</c:v>
                </c:pt>
                <c:pt idx="178">
                  <c:v>78.844652615144412</c:v>
                </c:pt>
                <c:pt idx="179">
                  <c:v>79.294369208838205</c:v>
                </c:pt>
                <c:pt idx="180">
                  <c:v>79.712103407755592</c:v>
                </c:pt>
                <c:pt idx="181">
                  <c:v>79.453647195582676</c:v>
                </c:pt>
                <c:pt idx="182">
                  <c:v>80.041400724512684</c:v>
                </c:pt>
                <c:pt idx="183">
                  <c:v>79.895323700079643</c:v>
                </c:pt>
                <c:pt idx="184">
                  <c:v>79.460767758640088</c:v>
                </c:pt>
                <c:pt idx="185">
                  <c:v>80.523531049846838</c:v>
                </c:pt>
                <c:pt idx="186">
                  <c:v>79.906310278313583</c:v>
                </c:pt>
                <c:pt idx="187">
                  <c:v>79.810209424083766</c:v>
                </c:pt>
                <c:pt idx="188">
                  <c:v>80.046416234887744</c:v>
                </c:pt>
                <c:pt idx="189">
                  <c:v>80.102558624005127</c:v>
                </c:pt>
                <c:pt idx="190">
                  <c:v>80.539254559873115</c:v>
                </c:pt>
                <c:pt idx="191">
                  <c:v>80.549450549450555</c:v>
                </c:pt>
                <c:pt idx="192">
                  <c:v>80.601885424220455</c:v>
                </c:pt>
                <c:pt idx="193">
                  <c:v>81.136235450956264</c:v>
                </c:pt>
                <c:pt idx="194">
                  <c:v>80.86899142175524</c:v>
                </c:pt>
                <c:pt idx="195">
                  <c:v>80.763819095477388</c:v>
                </c:pt>
              </c:numCache>
            </c:numRef>
          </c:yVal>
          <c:smooth val="0"/>
          <c:extLst>
            <c:ext xmlns:c16="http://schemas.microsoft.com/office/drawing/2014/chart" uri="{C3380CC4-5D6E-409C-BE32-E72D297353CC}">
              <c16:uniqueId val="{00000001-AA0A-4833-BD28-F61086D38060}"/>
            </c:ext>
          </c:extLst>
        </c:ser>
        <c:dLbls>
          <c:showLegendKey val="0"/>
          <c:showVal val="0"/>
          <c:showCatName val="0"/>
          <c:showSerName val="0"/>
          <c:showPercent val="0"/>
          <c:showBubbleSize val="0"/>
        </c:dLbls>
        <c:axId val="798115023"/>
        <c:axId val="798116943"/>
      </c:scatterChart>
      <c:valAx>
        <c:axId val="798115023"/>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6943"/>
        <c:crosses val="autoZero"/>
        <c:crossBetween val="midCat"/>
      </c:valAx>
      <c:valAx>
        <c:axId val="7981169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削減率</a:t>
                </a:r>
                <a:r>
                  <a:rPr lang="en-US" altLang="ja-JP"/>
                  <a:t>(%)</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5023"/>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5CE0B-8EC2-498B-8266-4712FFFA85A5}" type="datetimeFigureOut">
              <a:rPr lang="zh-CN" altLang="en-US" smtClean="0"/>
              <a:t>2024/9/18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9</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10</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11</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18</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2024/9/18</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2024/9/18</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chart" Target="../charts/char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0.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2633994"/>
            <a:ext cx="7880073" cy="2185214"/>
          </a:xfrm>
          <a:prstGeom prst="rect">
            <a:avLst/>
          </a:prstGeom>
          <a:noFill/>
        </p:spPr>
        <p:txBody>
          <a:bodyPr wrap="square">
            <a:spAutoFit/>
          </a:bodyPr>
          <a:lstStyle/>
          <a:p>
            <a:pPr algn="ct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0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0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532068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p:txBody>
      </p:sp>
      <p:grpSp>
        <p:nvGrpSpPr>
          <p:cNvPr id="146" name="组合 145">
            <a:extLst>
              <a:ext uri="{FF2B5EF4-FFF2-40B4-BE49-F238E27FC236}">
                <a16:creationId xmlns:a16="http://schemas.microsoft.com/office/drawing/2014/main" id="{E263A039-F9AB-674E-A112-6567B7EE75B0}"/>
              </a:ext>
            </a:extLst>
          </p:cNvPr>
          <p:cNvGrpSpPr/>
          <p:nvPr/>
        </p:nvGrpSpPr>
        <p:grpSpPr>
          <a:xfrm>
            <a:off x="467409" y="1788486"/>
            <a:ext cx="2021736" cy="1691591"/>
            <a:chOff x="1101278" y="2788880"/>
            <a:chExt cx="3979071" cy="3329298"/>
          </a:xfrm>
        </p:grpSpPr>
        <p:grpSp>
          <p:nvGrpSpPr>
            <p:cNvPr id="61" name="组合 60">
              <a:extLst>
                <a:ext uri="{FF2B5EF4-FFF2-40B4-BE49-F238E27FC236}">
                  <a16:creationId xmlns:a16="http://schemas.microsoft.com/office/drawing/2014/main" id="{C74259E5-A7C4-A284-9BEF-13C88DCAA420}"/>
                </a:ext>
              </a:extLst>
            </p:cNvPr>
            <p:cNvGrpSpPr/>
            <p:nvPr/>
          </p:nvGrpSpPr>
          <p:grpSpPr>
            <a:xfrm>
              <a:off x="1101278" y="2788880"/>
              <a:ext cx="3979071" cy="3329298"/>
              <a:chOff x="4159964" y="2160802"/>
              <a:chExt cx="6535374" cy="4777631"/>
            </a:xfrm>
          </p:grpSpPr>
          <p:grpSp>
            <p:nvGrpSpPr>
              <p:cNvPr id="77" name="组合 76">
                <a:extLst>
                  <a:ext uri="{FF2B5EF4-FFF2-40B4-BE49-F238E27FC236}">
                    <a16:creationId xmlns:a16="http://schemas.microsoft.com/office/drawing/2014/main" id="{9879160E-759A-3C93-C69B-D05A8CA15205}"/>
                  </a:ext>
                </a:extLst>
              </p:cNvPr>
              <p:cNvGrpSpPr/>
              <p:nvPr/>
            </p:nvGrpSpPr>
            <p:grpSpPr>
              <a:xfrm>
                <a:off x="4159964" y="2160802"/>
                <a:ext cx="6535374" cy="4777631"/>
                <a:chOff x="4147264" y="2080369"/>
                <a:chExt cx="6535374" cy="4777631"/>
              </a:xfrm>
            </p:grpSpPr>
            <p:pic>
              <p:nvPicPr>
                <p:cNvPr id="85" name="图片 84">
                  <a:extLst>
                    <a:ext uri="{FF2B5EF4-FFF2-40B4-BE49-F238E27FC236}">
                      <a16:creationId xmlns:a16="http://schemas.microsoft.com/office/drawing/2014/main" id="{B062036E-9960-6B61-A6AD-B777C62E2BD0}"/>
                    </a:ext>
                  </a:extLst>
                </p:cNvPr>
                <p:cNvPicPr>
                  <a:picLocks noChangeAspect="1"/>
                </p:cNvPicPr>
                <p:nvPr/>
              </p:nvPicPr>
              <p:blipFill rotWithShape="1">
                <a:blip r:embed="rId3">
                  <a:extLst>
                    <a:ext uri="{28A0092B-C50C-407E-A947-70E740481C1C}">
                      <a14:useLocalDpi xmlns:a14="http://schemas.microsoft.com/office/drawing/2010/main" val="0"/>
                    </a:ext>
                  </a:extLst>
                </a:blip>
                <a:srcRect l="12538" r="10328"/>
                <a:stretch/>
              </p:blipFill>
              <p:spPr>
                <a:xfrm>
                  <a:off x="4147264" y="2080369"/>
                  <a:ext cx="6535374" cy="4777631"/>
                </a:xfrm>
                <a:prstGeom prst="rect">
                  <a:avLst/>
                </a:prstGeom>
              </p:spPr>
            </p:pic>
            <p:sp>
              <p:nvSpPr>
                <p:cNvPr id="86" name="任意多边形: 形状 85">
                  <a:extLst>
                    <a:ext uri="{FF2B5EF4-FFF2-40B4-BE49-F238E27FC236}">
                      <a16:creationId xmlns:a16="http://schemas.microsoft.com/office/drawing/2014/main" id="{B7D5AE54-2F1A-FFC4-9877-EBE2354F2110}"/>
                    </a:ext>
                  </a:extLst>
                </p:cNvPr>
                <p:cNvSpPr/>
                <p:nvPr/>
              </p:nvSpPr>
              <p:spPr>
                <a:xfrm>
                  <a:off x="6753225" y="4038600"/>
                  <a:ext cx="1243013" cy="598488"/>
                </a:xfrm>
                <a:custGeom>
                  <a:avLst/>
                  <a:gdLst>
                    <a:gd name="connsiteX0" fmla="*/ 0 w 1243013"/>
                    <a:gd name="connsiteY0" fmla="*/ 119063 h 598488"/>
                    <a:gd name="connsiteX1" fmla="*/ 88900 w 1243013"/>
                    <a:gd name="connsiteY1" fmla="*/ 69850 h 598488"/>
                    <a:gd name="connsiteX2" fmla="*/ 774700 w 1243013"/>
                    <a:gd name="connsiteY2" fmla="*/ 0 h 598488"/>
                    <a:gd name="connsiteX3" fmla="*/ 1243013 w 1243013"/>
                    <a:gd name="connsiteY3" fmla="*/ 230188 h 598488"/>
                    <a:gd name="connsiteX4" fmla="*/ 1100138 w 1243013"/>
                    <a:gd name="connsiteY4" fmla="*/ 598488 h 598488"/>
                    <a:gd name="connsiteX5" fmla="*/ 1035050 w 1243013"/>
                    <a:gd name="connsiteY5" fmla="*/ 598488 h 598488"/>
                    <a:gd name="connsiteX6" fmla="*/ 20638 w 1243013"/>
                    <a:gd name="connsiteY6" fmla="*/ 209550 h 598488"/>
                    <a:gd name="connsiteX7" fmla="*/ 0 w 1243013"/>
                    <a:gd name="connsiteY7" fmla="*/ 119063 h 59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013" h="598488">
                      <a:moveTo>
                        <a:pt x="0" y="119063"/>
                      </a:moveTo>
                      <a:lnTo>
                        <a:pt x="88900" y="69850"/>
                      </a:lnTo>
                      <a:lnTo>
                        <a:pt x="774700" y="0"/>
                      </a:lnTo>
                      <a:lnTo>
                        <a:pt x="1243013" y="230188"/>
                      </a:lnTo>
                      <a:lnTo>
                        <a:pt x="1100138" y="598488"/>
                      </a:lnTo>
                      <a:lnTo>
                        <a:pt x="1035050" y="598488"/>
                      </a:lnTo>
                      <a:lnTo>
                        <a:pt x="20638" y="209550"/>
                      </a:lnTo>
                      <a:lnTo>
                        <a:pt x="0" y="119063"/>
                      </a:lnTo>
                      <a:close/>
                    </a:path>
                  </a:pathLst>
                </a:custGeom>
                <a:solidFill>
                  <a:schemeClr val="bg1">
                    <a:lumMod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78" name="任意多边形: 形状 77">
                <a:extLst>
                  <a:ext uri="{FF2B5EF4-FFF2-40B4-BE49-F238E27FC236}">
                    <a16:creationId xmlns:a16="http://schemas.microsoft.com/office/drawing/2014/main" id="{76FFD500-82F0-D5E1-CEBD-9548D3F6A7FB}"/>
                  </a:ext>
                </a:extLst>
              </p:cNvPr>
              <p:cNvSpPr/>
              <p:nvPr/>
            </p:nvSpPr>
            <p:spPr>
              <a:xfrm>
                <a:off x="6731000" y="4333875"/>
                <a:ext cx="1069975" cy="539750"/>
              </a:xfrm>
              <a:custGeom>
                <a:avLst/>
                <a:gdLst>
                  <a:gd name="connsiteX0" fmla="*/ 57150 w 1069975"/>
                  <a:gd name="connsiteY0" fmla="*/ 0 h 539750"/>
                  <a:gd name="connsiteX1" fmla="*/ 0 w 1069975"/>
                  <a:gd name="connsiteY1" fmla="*/ 139700 h 539750"/>
                  <a:gd name="connsiteX2" fmla="*/ 522288 w 1069975"/>
                  <a:gd name="connsiteY2" fmla="*/ 539750 h 539750"/>
                  <a:gd name="connsiteX3" fmla="*/ 1069975 w 1069975"/>
                  <a:gd name="connsiteY3" fmla="*/ 393700 h 539750"/>
                  <a:gd name="connsiteX4" fmla="*/ 57150 w 1069975"/>
                  <a:gd name="connsiteY4" fmla="*/ 0 h 53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539750">
                    <a:moveTo>
                      <a:pt x="57150" y="0"/>
                    </a:moveTo>
                    <a:lnTo>
                      <a:pt x="0" y="139700"/>
                    </a:lnTo>
                    <a:lnTo>
                      <a:pt x="522288" y="539750"/>
                    </a:lnTo>
                    <a:lnTo>
                      <a:pt x="1069975" y="393700"/>
                    </a:lnTo>
                    <a:lnTo>
                      <a:pt x="57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9" name="任意多边形: 形状 78">
                <a:extLst>
                  <a:ext uri="{FF2B5EF4-FFF2-40B4-BE49-F238E27FC236}">
                    <a16:creationId xmlns:a16="http://schemas.microsoft.com/office/drawing/2014/main" id="{70C3A06B-49C7-8A7E-5400-702B6BB1D422}"/>
                  </a:ext>
                </a:extLst>
              </p:cNvPr>
              <p:cNvSpPr/>
              <p:nvPr/>
            </p:nvSpPr>
            <p:spPr>
              <a:xfrm>
                <a:off x="5519738" y="4100513"/>
                <a:ext cx="1270000" cy="1062037"/>
              </a:xfrm>
              <a:custGeom>
                <a:avLst/>
                <a:gdLst>
                  <a:gd name="connsiteX0" fmla="*/ 177800 w 1270000"/>
                  <a:gd name="connsiteY0" fmla="*/ 0 h 1062037"/>
                  <a:gd name="connsiteX1" fmla="*/ 1249362 w 1270000"/>
                  <a:gd name="connsiteY1" fmla="*/ 136525 h 1062037"/>
                  <a:gd name="connsiteX2" fmla="*/ 1270000 w 1270000"/>
                  <a:gd name="connsiteY2" fmla="*/ 228600 h 1062037"/>
                  <a:gd name="connsiteX3" fmla="*/ 1212850 w 1270000"/>
                  <a:gd name="connsiteY3" fmla="*/ 374650 h 1062037"/>
                  <a:gd name="connsiteX4" fmla="*/ 504825 w 1270000"/>
                  <a:gd name="connsiteY4" fmla="*/ 1044575 h 1062037"/>
                  <a:gd name="connsiteX5" fmla="*/ 436562 w 1270000"/>
                  <a:gd name="connsiteY5" fmla="*/ 1062037 h 1062037"/>
                  <a:gd name="connsiteX6" fmla="*/ 0 w 1270000"/>
                  <a:gd name="connsiteY6" fmla="*/ 293687 h 1062037"/>
                  <a:gd name="connsiteX7" fmla="*/ 177800 w 1270000"/>
                  <a:gd name="connsiteY7" fmla="*/ 0 h 106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1062037">
                    <a:moveTo>
                      <a:pt x="177800" y="0"/>
                    </a:moveTo>
                    <a:lnTo>
                      <a:pt x="1249362" y="136525"/>
                    </a:lnTo>
                    <a:lnTo>
                      <a:pt x="1270000" y="228600"/>
                    </a:lnTo>
                    <a:lnTo>
                      <a:pt x="1212850" y="374650"/>
                    </a:lnTo>
                    <a:lnTo>
                      <a:pt x="504825" y="1044575"/>
                    </a:lnTo>
                    <a:lnTo>
                      <a:pt x="436562" y="1062037"/>
                    </a:lnTo>
                    <a:lnTo>
                      <a:pt x="0" y="293687"/>
                    </a:lnTo>
                    <a:lnTo>
                      <a:pt x="17780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0" name="任意多边形: 形状 79">
                <a:extLst>
                  <a:ext uri="{FF2B5EF4-FFF2-40B4-BE49-F238E27FC236}">
                    <a16:creationId xmlns:a16="http://schemas.microsoft.com/office/drawing/2014/main" id="{37781AAF-ACC5-F9B2-8228-BC620A292B72}"/>
                  </a:ext>
                </a:extLst>
              </p:cNvPr>
              <p:cNvSpPr/>
              <p:nvPr/>
            </p:nvSpPr>
            <p:spPr>
              <a:xfrm>
                <a:off x="5649913" y="3611563"/>
                <a:ext cx="1217612" cy="623887"/>
              </a:xfrm>
              <a:custGeom>
                <a:avLst/>
                <a:gdLst>
                  <a:gd name="connsiteX0" fmla="*/ 514350 w 1217612"/>
                  <a:gd name="connsiteY0" fmla="*/ 0 h 623887"/>
                  <a:gd name="connsiteX1" fmla="*/ 1217612 w 1217612"/>
                  <a:gd name="connsiteY1" fmla="*/ 125412 h 623887"/>
                  <a:gd name="connsiteX2" fmla="*/ 1208087 w 1217612"/>
                  <a:gd name="connsiteY2" fmla="*/ 566737 h 623887"/>
                  <a:gd name="connsiteX3" fmla="*/ 1119187 w 1217612"/>
                  <a:gd name="connsiteY3" fmla="*/ 623887 h 623887"/>
                  <a:gd name="connsiteX4" fmla="*/ 47625 w 1217612"/>
                  <a:gd name="connsiteY4" fmla="*/ 482600 h 623887"/>
                  <a:gd name="connsiteX5" fmla="*/ 0 w 1217612"/>
                  <a:gd name="connsiteY5" fmla="*/ 425450 h 623887"/>
                  <a:gd name="connsiteX6" fmla="*/ 514350 w 1217612"/>
                  <a:gd name="connsiteY6" fmla="*/ 0 h 62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612" h="623887">
                    <a:moveTo>
                      <a:pt x="514350" y="0"/>
                    </a:moveTo>
                    <a:lnTo>
                      <a:pt x="1217612" y="125412"/>
                    </a:lnTo>
                    <a:lnTo>
                      <a:pt x="1208087" y="566737"/>
                    </a:lnTo>
                    <a:lnTo>
                      <a:pt x="1119187" y="623887"/>
                    </a:lnTo>
                    <a:lnTo>
                      <a:pt x="47625" y="482600"/>
                    </a:lnTo>
                    <a:lnTo>
                      <a:pt x="0" y="425450"/>
                    </a:lnTo>
                    <a:lnTo>
                      <a:pt x="5143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1" name="任意多边形: 形状 80">
                <a:extLst>
                  <a:ext uri="{FF2B5EF4-FFF2-40B4-BE49-F238E27FC236}">
                    <a16:creationId xmlns:a16="http://schemas.microsoft.com/office/drawing/2014/main" id="{EC13716A-B8C5-7FDA-00D5-7A7FAB2A892D}"/>
                  </a:ext>
                </a:extLst>
              </p:cNvPr>
              <p:cNvSpPr/>
              <p:nvPr/>
            </p:nvSpPr>
            <p:spPr>
              <a:xfrm>
                <a:off x="6859588" y="3548063"/>
                <a:ext cx="817562" cy="631825"/>
              </a:xfrm>
              <a:custGeom>
                <a:avLst/>
                <a:gdLst>
                  <a:gd name="connsiteX0" fmla="*/ 6350 w 817562"/>
                  <a:gd name="connsiteY0" fmla="*/ 184150 h 631825"/>
                  <a:gd name="connsiteX1" fmla="*/ 268287 w 817562"/>
                  <a:gd name="connsiteY1" fmla="*/ 11112 h 631825"/>
                  <a:gd name="connsiteX2" fmla="*/ 452437 w 817562"/>
                  <a:gd name="connsiteY2" fmla="*/ 0 h 631825"/>
                  <a:gd name="connsiteX3" fmla="*/ 817562 w 817562"/>
                  <a:gd name="connsiteY3" fmla="*/ 376237 h 631825"/>
                  <a:gd name="connsiteX4" fmla="*/ 679450 w 817562"/>
                  <a:gd name="connsiteY4" fmla="*/ 560387 h 631825"/>
                  <a:gd name="connsiteX5" fmla="*/ 0 w 817562"/>
                  <a:gd name="connsiteY5" fmla="*/ 631825 h 631825"/>
                  <a:gd name="connsiteX6" fmla="*/ 6350 w 817562"/>
                  <a:gd name="connsiteY6" fmla="*/ 184150 h 63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562" h="631825">
                    <a:moveTo>
                      <a:pt x="6350" y="184150"/>
                    </a:moveTo>
                    <a:lnTo>
                      <a:pt x="268287" y="11112"/>
                    </a:lnTo>
                    <a:lnTo>
                      <a:pt x="452437" y="0"/>
                    </a:lnTo>
                    <a:lnTo>
                      <a:pt x="817562" y="376237"/>
                    </a:lnTo>
                    <a:lnTo>
                      <a:pt x="679450" y="560387"/>
                    </a:lnTo>
                    <a:lnTo>
                      <a:pt x="0" y="631825"/>
                    </a:lnTo>
                    <a:cubicBezTo>
                      <a:pt x="2117" y="482600"/>
                      <a:pt x="4233" y="333375"/>
                      <a:pt x="6350" y="184150"/>
                    </a:cubicBez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2" name="任意多边形: 形状 81">
                <a:extLst>
                  <a:ext uri="{FF2B5EF4-FFF2-40B4-BE49-F238E27FC236}">
                    <a16:creationId xmlns:a16="http://schemas.microsoft.com/office/drawing/2014/main" id="{AB6191E5-AC4A-0917-8259-24E134E34117}"/>
                  </a:ext>
                </a:extLst>
              </p:cNvPr>
              <p:cNvSpPr/>
              <p:nvPr/>
            </p:nvSpPr>
            <p:spPr>
              <a:xfrm>
                <a:off x="7539038" y="3832225"/>
                <a:ext cx="1100137" cy="517525"/>
              </a:xfrm>
              <a:custGeom>
                <a:avLst/>
                <a:gdLst>
                  <a:gd name="connsiteX0" fmla="*/ 139700 w 1100137"/>
                  <a:gd name="connsiteY0" fmla="*/ 92075 h 517525"/>
                  <a:gd name="connsiteX1" fmla="*/ 449262 w 1100137"/>
                  <a:gd name="connsiteY1" fmla="*/ 0 h 517525"/>
                  <a:gd name="connsiteX2" fmla="*/ 947737 w 1100137"/>
                  <a:gd name="connsiteY2" fmla="*/ 36513 h 517525"/>
                  <a:gd name="connsiteX3" fmla="*/ 1100137 w 1100137"/>
                  <a:gd name="connsiteY3" fmla="*/ 290513 h 517525"/>
                  <a:gd name="connsiteX4" fmla="*/ 1076325 w 1100137"/>
                  <a:gd name="connsiteY4" fmla="*/ 346075 h 517525"/>
                  <a:gd name="connsiteX5" fmla="*/ 466725 w 1100137"/>
                  <a:gd name="connsiteY5" fmla="*/ 517525 h 517525"/>
                  <a:gd name="connsiteX6" fmla="*/ 0 w 1100137"/>
                  <a:gd name="connsiteY6" fmla="*/ 279400 h 517525"/>
                  <a:gd name="connsiteX7" fmla="*/ 139700 w 1100137"/>
                  <a:gd name="connsiteY7" fmla="*/ 92075 h 51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0137" h="517525">
                    <a:moveTo>
                      <a:pt x="139700" y="92075"/>
                    </a:moveTo>
                    <a:lnTo>
                      <a:pt x="449262" y="0"/>
                    </a:lnTo>
                    <a:lnTo>
                      <a:pt x="947737" y="36513"/>
                    </a:lnTo>
                    <a:lnTo>
                      <a:pt x="1100137" y="290513"/>
                    </a:lnTo>
                    <a:lnTo>
                      <a:pt x="1076325" y="346075"/>
                    </a:lnTo>
                    <a:lnTo>
                      <a:pt x="466725" y="517525"/>
                    </a:lnTo>
                    <a:lnTo>
                      <a:pt x="0" y="279400"/>
                    </a:lnTo>
                    <a:lnTo>
                      <a:pt x="139700" y="9207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3" name="任意多边形: 形状 82">
                <a:extLst>
                  <a:ext uri="{FF2B5EF4-FFF2-40B4-BE49-F238E27FC236}">
                    <a16:creationId xmlns:a16="http://schemas.microsoft.com/office/drawing/2014/main" id="{ECE91EAA-595D-716B-CB6C-43C4206EAEE2}"/>
                  </a:ext>
                </a:extLst>
              </p:cNvPr>
              <p:cNvSpPr/>
              <p:nvPr/>
            </p:nvSpPr>
            <p:spPr>
              <a:xfrm>
                <a:off x="7864475" y="4179888"/>
                <a:ext cx="1189038" cy="668337"/>
              </a:xfrm>
              <a:custGeom>
                <a:avLst/>
                <a:gdLst>
                  <a:gd name="connsiteX0" fmla="*/ 146050 w 1189038"/>
                  <a:gd name="connsiteY0" fmla="*/ 171450 h 668337"/>
                  <a:gd name="connsiteX1" fmla="*/ 0 w 1189038"/>
                  <a:gd name="connsiteY1" fmla="*/ 544512 h 668337"/>
                  <a:gd name="connsiteX2" fmla="*/ 190500 w 1189038"/>
                  <a:gd name="connsiteY2" fmla="*/ 668337 h 668337"/>
                  <a:gd name="connsiteX3" fmla="*/ 1165225 w 1189038"/>
                  <a:gd name="connsiteY3" fmla="*/ 469900 h 668337"/>
                  <a:gd name="connsiteX4" fmla="*/ 1189038 w 1189038"/>
                  <a:gd name="connsiteY4" fmla="*/ 393700 h 668337"/>
                  <a:gd name="connsiteX5" fmla="*/ 757238 w 1189038"/>
                  <a:gd name="connsiteY5" fmla="*/ 0 h 668337"/>
                  <a:gd name="connsiteX6" fmla="*/ 146050 w 1189038"/>
                  <a:gd name="connsiteY6" fmla="*/ 171450 h 66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9038" h="668337">
                    <a:moveTo>
                      <a:pt x="146050" y="171450"/>
                    </a:moveTo>
                    <a:lnTo>
                      <a:pt x="0" y="544512"/>
                    </a:lnTo>
                    <a:lnTo>
                      <a:pt x="190500" y="668337"/>
                    </a:lnTo>
                    <a:lnTo>
                      <a:pt x="1165225" y="469900"/>
                    </a:lnTo>
                    <a:lnTo>
                      <a:pt x="1189038" y="393700"/>
                    </a:lnTo>
                    <a:lnTo>
                      <a:pt x="757238" y="0"/>
                    </a:lnTo>
                    <a:lnTo>
                      <a:pt x="146050" y="1714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4" name="任意多边形: 形状 83">
                <a:extLst>
                  <a:ext uri="{FF2B5EF4-FFF2-40B4-BE49-F238E27FC236}">
                    <a16:creationId xmlns:a16="http://schemas.microsoft.com/office/drawing/2014/main" id="{8AC44D80-CD52-7832-A2E7-C5795EB025FC}"/>
                  </a:ext>
                </a:extLst>
              </p:cNvPr>
              <p:cNvSpPr/>
              <p:nvPr/>
            </p:nvSpPr>
            <p:spPr>
              <a:xfrm>
                <a:off x="7061200" y="4721225"/>
                <a:ext cx="1022350" cy="438150"/>
              </a:xfrm>
              <a:custGeom>
                <a:avLst/>
                <a:gdLst>
                  <a:gd name="connsiteX0" fmla="*/ 739775 w 1022350"/>
                  <a:gd name="connsiteY0" fmla="*/ 3175 h 438150"/>
                  <a:gd name="connsiteX1" fmla="*/ 796925 w 1022350"/>
                  <a:gd name="connsiteY1" fmla="*/ 0 h 438150"/>
                  <a:gd name="connsiteX2" fmla="*/ 995363 w 1022350"/>
                  <a:gd name="connsiteY2" fmla="*/ 130175 h 438150"/>
                  <a:gd name="connsiteX3" fmla="*/ 1022350 w 1022350"/>
                  <a:gd name="connsiteY3" fmla="*/ 231775 h 438150"/>
                  <a:gd name="connsiteX4" fmla="*/ 965200 w 1022350"/>
                  <a:gd name="connsiteY4" fmla="*/ 438150 h 438150"/>
                  <a:gd name="connsiteX5" fmla="*/ 0 w 1022350"/>
                  <a:gd name="connsiteY5" fmla="*/ 312738 h 438150"/>
                  <a:gd name="connsiteX6" fmla="*/ 185738 w 1022350"/>
                  <a:gd name="connsiteY6" fmla="*/ 161925 h 438150"/>
                  <a:gd name="connsiteX7" fmla="*/ 739775 w 1022350"/>
                  <a:gd name="connsiteY7" fmla="*/ 3175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2350" h="438150">
                    <a:moveTo>
                      <a:pt x="739775" y="3175"/>
                    </a:moveTo>
                    <a:lnTo>
                      <a:pt x="796925" y="0"/>
                    </a:lnTo>
                    <a:lnTo>
                      <a:pt x="995363" y="130175"/>
                    </a:lnTo>
                    <a:lnTo>
                      <a:pt x="1022350" y="231775"/>
                    </a:lnTo>
                    <a:lnTo>
                      <a:pt x="965200" y="438150"/>
                    </a:lnTo>
                    <a:lnTo>
                      <a:pt x="0" y="312738"/>
                    </a:lnTo>
                    <a:lnTo>
                      <a:pt x="185738" y="161925"/>
                    </a:lnTo>
                    <a:lnTo>
                      <a:pt x="739775" y="317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115" name="直接连接符 114">
              <a:extLst>
                <a:ext uri="{FF2B5EF4-FFF2-40B4-BE49-F238E27FC236}">
                  <a16:creationId xmlns:a16="http://schemas.microsoft.com/office/drawing/2014/main" id="{8933F62F-114E-39F0-9F36-6C9F72284007}"/>
                </a:ext>
              </a:extLst>
            </p:cNvPr>
            <p:cNvCxnSpPr>
              <a:cxnSpLocks/>
            </p:cNvCxnSpPr>
            <p:nvPr/>
          </p:nvCxnSpPr>
          <p:spPr>
            <a:xfrm>
              <a:off x="2482813" y="3967787"/>
              <a:ext cx="628458" cy="391797"/>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17" name="直接连接符 116">
              <a:extLst>
                <a:ext uri="{FF2B5EF4-FFF2-40B4-BE49-F238E27FC236}">
                  <a16:creationId xmlns:a16="http://schemas.microsoft.com/office/drawing/2014/main" id="{AE6618E1-E5B1-9840-6770-26CF15ED7EBC}"/>
                </a:ext>
              </a:extLst>
            </p:cNvPr>
            <p:cNvCxnSpPr>
              <a:cxnSpLocks/>
            </p:cNvCxnSpPr>
            <p:nvPr/>
          </p:nvCxnSpPr>
          <p:spPr>
            <a:xfrm flipH="1">
              <a:off x="2328863" y="4359584"/>
              <a:ext cx="775642" cy="68588"/>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24" name="直接连接符 123">
              <a:extLst>
                <a:ext uri="{FF2B5EF4-FFF2-40B4-BE49-F238E27FC236}">
                  <a16:creationId xmlns:a16="http://schemas.microsoft.com/office/drawing/2014/main" id="{E0793428-3409-E4ED-1F19-A2187AEAE156}"/>
                </a:ext>
              </a:extLst>
            </p:cNvPr>
            <p:cNvCxnSpPr>
              <a:cxnSpLocks/>
            </p:cNvCxnSpPr>
            <p:nvPr/>
          </p:nvCxnSpPr>
          <p:spPr>
            <a:xfrm flipH="1">
              <a:off x="2953689" y="4359584"/>
              <a:ext cx="168464" cy="174593"/>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30" name="直接连接符 129">
              <a:extLst>
                <a:ext uri="{FF2B5EF4-FFF2-40B4-BE49-F238E27FC236}">
                  <a16:creationId xmlns:a16="http://schemas.microsoft.com/office/drawing/2014/main" id="{E7746393-FE78-67E7-5C98-E76DFD627D96}"/>
                </a:ext>
              </a:extLst>
            </p:cNvPr>
            <p:cNvCxnSpPr>
              <a:cxnSpLocks/>
            </p:cNvCxnSpPr>
            <p:nvPr/>
          </p:nvCxnSpPr>
          <p:spPr>
            <a:xfrm>
              <a:off x="3118001" y="4370646"/>
              <a:ext cx="17526" cy="422394"/>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33" name="直接连接符 132">
              <a:extLst>
                <a:ext uri="{FF2B5EF4-FFF2-40B4-BE49-F238E27FC236}">
                  <a16:creationId xmlns:a16="http://schemas.microsoft.com/office/drawing/2014/main" id="{7617A515-3989-A9D2-2C76-C86B5A159FF2}"/>
                </a:ext>
              </a:extLst>
            </p:cNvPr>
            <p:cNvCxnSpPr>
              <a:cxnSpLocks/>
            </p:cNvCxnSpPr>
            <p:nvPr/>
          </p:nvCxnSpPr>
          <p:spPr>
            <a:xfrm>
              <a:off x="3118001" y="4359584"/>
              <a:ext cx="600746" cy="83665"/>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38" name="直接连接符 137">
              <a:extLst>
                <a:ext uri="{FF2B5EF4-FFF2-40B4-BE49-F238E27FC236}">
                  <a16:creationId xmlns:a16="http://schemas.microsoft.com/office/drawing/2014/main" id="{FCB546A2-60DF-7046-9730-481FAFB24D0C}"/>
                </a:ext>
              </a:extLst>
            </p:cNvPr>
            <p:cNvCxnSpPr>
              <a:cxnSpLocks/>
            </p:cNvCxnSpPr>
            <p:nvPr/>
          </p:nvCxnSpPr>
          <p:spPr>
            <a:xfrm flipV="1">
              <a:off x="3118001" y="4095747"/>
              <a:ext cx="347994" cy="260911"/>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43" name="直接连接符 142">
              <a:extLst>
                <a:ext uri="{FF2B5EF4-FFF2-40B4-BE49-F238E27FC236}">
                  <a16:creationId xmlns:a16="http://schemas.microsoft.com/office/drawing/2014/main" id="{C3BB5D24-EF2D-07DD-531A-86B59616765F}"/>
                </a:ext>
              </a:extLst>
            </p:cNvPr>
            <p:cNvCxnSpPr>
              <a:cxnSpLocks/>
            </p:cNvCxnSpPr>
            <p:nvPr/>
          </p:nvCxnSpPr>
          <p:spPr>
            <a:xfrm flipH="1" flipV="1">
              <a:off x="3007506" y="3965882"/>
              <a:ext cx="110495" cy="390407"/>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grpSp>
      <p:grpSp>
        <p:nvGrpSpPr>
          <p:cNvPr id="244" name="组合 243">
            <a:extLst>
              <a:ext uri="{FF2B5EF4-FFF2-40B4-BE49-F238E27FC236}">
                <a16:creationId xmlns:a16="http://schemas.microsoft.com/office/drawing/2014/main" id="{FEC91D63-7D0E-55F0-83CA-77825E47C4F2}"/>
              </a:ext>
            </a:extLst>
          </p:cNvPr>
          <p:cNvGrpSpPr/>
          <p:nvPr/>
        </p:nvGrpSpPr>
        <p:grpSpPr>
          <a:xfrm>
            <a:off x="3349833" y="1805275"/>
            <a:ext cx="2021736" cy="1691591"/>
            <a:chOff x="2459336" y="2736493"/>
            <a:chExt cx="3979071" cy="3329298"/>
          </a:xfrm>
        </p:grpSpPr>
        <p:grpSp>
          <p:nvGrpSpPr>
            <p:cNvPr id="150" name="组合 149">
              <a:extLst>
                <a:ext uri="{FF2B5EF4-FFF2-40B4-BE49-F238E27FC236}">
                  <a16:creationId xmlns:a16="http://schemas.microsoft.com/office/drawing/2014/main" id="{11C8E861-47A3-2CA6-AED8-87D66A887D07}"/>
                </a:ext>
              </a:extLst>
            </p:cNvPr>
            <p:cNvGrpSpPr/>
            <p:nvPr/>
          </p:nvGrpSpPr>
          <p:grpSpPr>
            <a:xfrm>
              <a:off x="2459336" y="2736493"/>
              <a:ext cx="3979071" cy="3329298"/>
              <a:chOff x="4277049" y="2080369"/>
              <a:chExt cx="6535374" cy="4777631"/>
            </a:xfrm>
          </p:grpSpPr>
          <p:grpSp>
            <p:nvGrpSpPr>
              <p:cNvPr id="189" name="组合 188">
                <a:extLst>
                  <a:ext uri="{FF2B5EF4-FFF2-40B4-BE49-F238E27FC236}">
                    <a16:creationId xmlns:a16="http://schemas.microsoft.com/office/drawing/2014/main" id="{CFD2ADFE-193C-2010-B101-71BEAD074EAE}"/>
                  </a:ext>
                </a:extLst>
              </p:cNvPr>
              <p:cNvGrpSpPr/>
              <p:nvPr/>
            </p:nvGrpSpPr>
            <p:grpSpPr>
              <a:xfrm>
                <a:off x="4277049" y="2080369"/>
                <a:ext cx="6535374" cy="4777631"/>
                <a:chOff x="4147264" y="2080369"/>
                <a:chExt cx="6535374" cy="4777631"/>
              </a:xfrm>
            </p:grpSpPr>
            <p:pic>
              <p:nvPicPr>
                <p:cNvPr id="197" name="图片 196">
                  <a:extLst>
                    <a:ext uri="{FF2B5EF4-FFF2-40B4-BE49-F238E27FC236}">
                      <a16:creationId xmlns:a16="http://schemas.microsoft.com/office/drawing/2014/main" id="{4DBF9842-378D-F195-972E-117D3BAAC4F4}"/>
                    </a:ext>
                  </a:extLst>
                </p:cNvPr>
                <p:cNvPicPr>
                  <a:picLocks noChangeAspect="1"/>
                </p:cNvPicPr>
                <p:nvPr/>
              </p:nvPicPr>
              <p:blipFill rotWithShape="1">
                <a:blip r:embed="rId3">
                  <a:extLst>
                    <a:ext uri="{28A0092B-C50C-407E-A947-70E740481C1C}">
                      <a14:useLocalDpi xmlns:a14="http://schemas.microsoft.com/office/drawing/2010/main" val="0"/>
                    </a:ext>
                  </a:extLst>
                </a:blip>
                <a:srcRect l="12538" r="10328"/>
                <a:stretch/>
              </p:blipFill>
              <p:spPr>
                <a:xfrm>
                  <a:off x="4147264" y="2080369"/>
                  <a:ext cx="6535374" cy="4777631"/>
                </a:xfrm>
                <a:prstGeom prst="rect">
                  <a:avLst/>
                </a:prstGeom>
              </p:spPr>
            </p:pic>
            <p:sp>
              <p:nvSpPr>
                <p:cNvPr id="198" name="任意多边形: 形状 197">
                  <a:extLst>
                    <a:ext uri="{FF2B5EF4-FFF2-40B4-BE49-F238E27FC236}">
                      <a16:creationId xmlns:a16="http://schemas.microsoft.com/office/drawing/2014/main" id="{0599F7CF-76D7-0140-7743-5D20C22B27FA}"/>
                    </a:ext>
                  </a:extLst>
                </p:cNvPr>
                <p:cNvSpPr/>
                <p:nvPr/>
              </p:nvSpPr>
              <p:spPr>
                <a:xfrm>
                  <a:off x="6753225" y="4038600"/>
                  <a:ext cx="1243013" cy="598488"/>
                </a:xfrm>
                <a:custGeom>
                  <a:avLst/>
                  <a:gdLst>
                    <a:gd name="connsiteX0" fmla="*/ 0 w 1243013"/>
                    <a:gd name="connsiteY0" fmla="*/ 119063 h 598488"/>
                    <a:gd name="connsiteX1" fmla="*/ 88900 w 1243013"/>
                    <a:gd name="connsiteY1" fmla="*/ 69850 h 598488"/>
                    <a:gd name="connsiteX2" fmla="*/ 774700 w 1243013"/>
                    <a:gd name="connsiteY2" fmla="*/ 0 h 598488"/>
                    <a:gd name="connsiteX3" fmla="*/ 1243013 w 1243013"/>
                    <a:gd name="connsiteY3" fmla="*/ 230188 h 598488"/>
                    <a:gd name="connsiteX4" fmla="*/ 1100138 w 1243013"/>
                    <a:gd name="connsiteY4" fmla="*/ 598488 h 598488"/>
                    <a:gd name="connsiteX5" fmla="*/ 1035050 w 1243013"/>
                    <a:gd name="connsiteY5" fmla="*/ 598488 h 598488"/>
                    <a:gd name="connsiteX6" fmla="*/ 20638 w 1243013"/>
                    <a:gd name="connsiteY6" fmla="*/ 209550 h 598488"/>
                    <a:gd name="connsiteX7" fmla="*/ 0 w 1243013"/>
                    <a:gd name="connsiteY7" fmla="*/ 119063 h 59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013" h="598488">
                      <a:moveTo>
                        <a:pt x="0" y="119063"/>
                      </a:moveTo>
                      <a:lnTo>
                        <a:pt x="88900" y="69850"/>
                      </a:lnTo>
                      <a:lnTo>
                        <a:pt x="774700" y="0"/>
                      </a:lnTo>
                      <a:lnTo>
                        <a:pt x="1243013" y="230188"/>
                      </a:lnTo>
                      <a:lnTo>
                        <a:pt x="1100138" y="598488"/>
                      </a:lnTo>
                      <a:lnTo>
                        <a:pt x="1035050" y="598488"/>
                      </a:lnTo>
                      <a:lnTo>
                        <a:pt x="20638" y="209550"/>
                      </a:lnTo>
                      <a:lnTo>
                        <a:pt x="0" y="119063"/>
                      </a:lnTo>
                      <a:close/>
                    </a:path>
                  </a:pathLst>
                </a:custGeom>
                <a:solidFill>
                  <a:schemeClr val="bg1">
                    <a:lumMod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74" name="任意多边形: 形状 173">
                <a:extLst>
                  <a:ext uri="{FF2B5EF4-FFF2-40B4-BE49-F238E27FC236}">
                    <a16:creationId xmlns:a16="http://schemas.microsoft.com/office/drawing/2014/main" id="{B3BB0AAF-FC01-2E7F-C367-1ED8E1E2F0F3}"/>
                  </a:ext>
                </a:extLst>
              </p:cNvPr>
              <p:cNvSpPr/>
              <p:nvPr/>
            </p:nvSpPr>
            <p:spPr>
              <a:xfrm>
                <a:off x="5343525" y="3148013"/>
                <a:ext cx="944563" cy="804862"/>
              </a:xfrm>
              <a:custGeom>
                <a:avLst/>
                <a:gdLst>
                  <a:gd name="connsiteX0" fmla="*/ 0 w 944563"/>
                  <a:gd name="connsiteY0" fmla="*/ 638175 h 804862"/>
                  <a:gd name="connsiteX1" fmla="*/ 422275 w 944563"/>
                  <a:gd name="connsiteY1" fmla="*/ 804862 h 804862"/>
                  <a:gd name="connsiteX2" fmla="*/ 944563 w 944563"/>
                  <a:gd name="connsiteY2" fmla="*/ 387350 h 804862"/>
                  <a:gd name="connsiteX3" fmla="*/ 892175 w 944563"/>
                  <a:gd name="connsiteY3" fmla="*/ 0 h 804862"/>
                  <a:gd name="connsiteX4" fmla="*/ 787400 w 944563"/>
                  <a:gd name="connsiteY4" fmla="*/ 15875 h 804862"/>
                  <a:gd name="connsiteX5" fmla="*/ 0 w 944563"/>
                  <a:gd name="connsiteY5" fmla="*/ 638175 h 80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563" h="804862">
                    <a:moveTo>
                      <a:pt x="0" y="638175"/>
                    </a:moveTo>
                    <a:lnTo>
                      <a:pt x="422275" y="804862"/>
                    </a:lnTo>
                    <a:lnTo>
                      <a:pt x="944563" y="387350"/>
                    </a:lnTo>
                    <a:lnTo>
                      <a:pt x="892175" y="0"/>
                    </a:lnTo>
                    <a:lnTo>
                      <a:pt x="787400" y="15875"/>
                    </a:lnTo>
                    <a:lnTo>
                      <a:pt x="0" y="63817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5" name="任意多边形: 形状 174">
                <a:extLst>
                  <a:ext uri="{FF2B5EF4-FFF2-40B4-BE49-F238E27FC236}">
                    <a16:creationId xmlns:a16="http://schemas.microsoft.com/office/drawing/2014/main" id="{037395F1-DBC0-BFDF-96B5-CD4416BC207A}"/>
                  </a:ext>
                </a:extLst>
              </p:cNvPr>
              <p:cNvSpPr/>
              <p:nvPr/>
            </p:nvSpPr>
            <p:spPr>
              <a:xfrm>
                <a:off x="6238875" y="3073400"/>
                <a:ext cx="1000125" cy="582613"/>
              </a:xfrm>
              <a:custGeom>
                <a:avLst/>
                <a:gdLst>
                  <a:gd name="connsiteX0" fmla="*/ 0 w 1000125"/>
                  <a:gd name="connsiteY0" fmla="*/ 73025 h 582613"/>
                  <a:gd name="connsiteX1" fmla="*/ 87313 w 1000125"/>
                  <a:gd name="connsiteY1" fmla="*/ 0 h 582613"/>
                  <a:gd name="connsiteX2" fmla="*/ 633413 w 1000125"/>
                  <a:gd name="connsiteY2" fmla="*/ 82550 h 582613"/>
                  <a:gd name="connsiteX3" fmla="*/ 644525 w 1000125"/>
                  <a:gd name="connsiteY3" fmla="*/ 90488 h 582613"/>
                  <a:gd name="connsiteX4" fmla="*/ 1000125 w 1000125"/>
                  <a:gd name="connsiteY4" fmla="*/ 393700 h 582613"/>
                  <a:gd name="connsiteX5" fmla="*/ 747713 w 1000125"/>
                  <a:gd name="connsiteY5" fmla="*/ 582613 h 582613"/>
                  <a:gd name="connsiteX6" fmla="*/ 53975 w 1000125"/>
                  <a:gd name="connsiteY6" fmla="*/ 457200 h 582613"/>
                  <a:gd name="connsiteX7" fmla="*/ 0 w 1000125"/>
                  <a:gd name="connsiteY7" fmla="*/ 73025 h 58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125" h="582613">
                    <a:moveTo>
                      <a:pt x="0" y="73025"/>
                    </a:moveTo>
                    <a:lnTo>
                      <a:pt x="87313" y="0"/>
                    </a:lnTo>
                    <a:lnTo>
                      <a:pt x="633413" y="82550"/>
                    </a:lnTo>
                    <a:lnTo>
                      <a:pt x="644525" y="90488"/>
                    </a:lnTo>
                    <a:lnTo>
                      <a:pt x="1000125" y="393700"/>
                    </a:lnTo>
                    <a:lnTo>
                      <a:pt x="747713" y="582613"/>
                    </a:lnTo>
                    <a:lnTo>
                      <a:pt x="53975" y="457200"/>
                    </a:lnTo>
                    <a:lnTo>
                      <a:pt x="0" y="730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6" name="任意多边形: 形状 175">
                <a:extLst>
                  <a:ext uri="{FF2B5EF4-FFF2-40B4-BE49-F238E27FC236}">
                    <a16:creationId xmlns:a16="http://schemas.microsoft.com/office/drawing/2014/main" id="{D69CDF03-BC45-75F7-9956-79600E5CC530}"/>
                  </a:ext>
                </a:extLst>
              </p:cNvPr>
              <p:cNvSpPr/>
              <p:nvPr/>
            </p:nvSpPr>
            <p:spPr>
              <a:xfrm>
                <a:off x="6886575" y="2992438"/>
                <a:ext cx="1150938" cy="476250"/>
              </a:xfrm>
              <a:custGeom>
                <a:avLst/>
                <a:gdLst>
                  <a:gd name="connsiteX0" fmla="*/ 0 w 1150938"/>
                  <a:gd name="connsiteY0" fmla="*/ 171450 h 476250"/>
                  <a:gd name="connsiteX1" fmla="*/ 1092200 w 1150938"/>
                  <a:gd name="connsiteY1" fmla="*/ 0 h 476250"/>
                  <a:gd name="connsiteX2" fmla="*/ 1150938 w 1150938"/>
                  <a:gd name="connsiteY2" fmla="*/ 85725 h 476250"/>
                  <a:gd name="connsiteX3" fmla="*/ 776288 w 1150938"/>
                  <a:gd name="connsiteY3" fmla="*/ 379412 h 476250"/>
                  <a:gd name="connsiteX4" fmla="*/ 534988 w 1150938"/>
                  <a:gd name="connsiteY4" fmla="*/ 476250 h 476250"/>
                  <a:gd name="connsiteX5" fmla="*/ 357188 w 1150938"/>
                  <a:gd name="connsiteY5" fmla="*/ 476250 h 476250"/>
                  <a:gd name="connsiteX6" fmla="*/ 0 w 1150938"/>
                  <a:gd name="connsiteY6" fmla="*/ 171450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938" h="476250">
                    <a:moveTo>
                      <a:pt x="0" y="171450"/>
                    </a:moveTo>
                    <a:lnTo>
                      <a:pt x="1092200" y="0"/>
                    </a:lnTo>
                    <a:lnTo>
                      <a:pt x="1150938" y="85725"/>
                    </a:lnTo>
                    <a:lnTo>
                      <a:pt x="776288" y="379412"/>
                    </a:lnTo>
                    <a:lnTo>
                      <a:pt x="534988" y="476250"/>
                    </a:lnTo>
                    <a:lnTo>
                      <a:pt x="357188" y="476250"/>
                    </a:lnTo>
                    <a:lnTo>
                      <a:pt x="0" y="17145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7" name="任意多边形: 形状 176">
                <a:extLst>
                  <a:ext uri="{FF2B5EF4-FFF2-40B4-BE49-F238E27FC236}">
                    <a16:creationId xmlns:a16="http://schemas.microsoft.com/office/drawing/2014/main" id="{E6C2E7B9-44F0-128F-0990-540C96FDBD30}"/>
                  </a:ext>
                </a:extLst>
              </p:cNvPr>
              <p:cNvSpPr/>
              <p:nvPr/>
            </p:nvSpPr>
            <p:spPr>
              <a:xfrm>
                <a:off x="7431088" y="3371850"/>
                <a:ext cx="684212" cy="465138"/>
              </a:xfrm>
              <a:custGeom>
                <a:avLst/>
                <a:gdLst>
                  <a:gd name="connsiteX0" fmla="*/ 0 w 684212"/>
                  <a:gd name="connsiteY0" fmla="*/ 101600 h 465138"/>
                  <a:gd name="connsiteX1" fmla="*/ 365125 w 684212"/>
                  <a:gd name="connsiteY1" fmla="*/ 465138 h 465138"/>
                  <a:gd name="connsiteX2" fmla="*/ 684212 w 684212"/>
                  <a:gd name="connsiteY2" fmla="*/ 379413 h 465138"/>
                  <a:gd name="connsiteX3" fmla="*/ 615950 w 684212"/>
                  <a:gd name="connsiteY3" fmla="*/ 219075 h 465138"/>
                  <a:gd name="connsiteX4" fmla="*/ 236537 w 684212"/>
                  <a:gd name="connsiteY4" fmla="*/ 0 h 465138"/>
                  <a:gd name="connsiteX5" fmla="*/ 0 w 684212"/>
                  <a:gd name="connsiteY5" fmla="*/ 101600 h 46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212" h="465138">
                    <a:moveTo>
                      <a:pt x="0" y="101600"/>
                    </a:moveTo>
                    <a:lnTo>
                      <a:pt x="365125" y="465138"/>
                    </a:lnTo>
                    <a:lnTo>
                      <a:pt x="684212" y="379413"/>
                    </a:lnTo>
                    <a:lnTo>
                      <a:pt x="615950" y="219075"/>
                    </a:lnTo>
                    <a:lnTo>
                      <a:pt x="236537" y="0"/>
                    </a:lnTo>
                    <a:lnTo>
                      <a:pt x="0" y="10160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8" name="任意多边形: 形状 177">
                <a:extLst>
                  <a:ext uri="{FF2B5EF4-FFF2-40B4-BE49-F238E27FC236}">
                    <a16:creationId xmlns:a16="http://schemas.microsoft.com/office/drawing/2014/main" id="{4A20B936-D2B4-4258-4D62-730A03C4EBE4}"/>
                  </a:ext>
                </a:extLst>
              </p:cNvPr>
              <p:cNvSpPr/>
              <p:nvPr/>
            </p:nvSpPr>
            <p:spPr>
              <a:xfrm>
                <a:off x="8045450" y="3360738"/>
                <a:ext cx="615950" cy="427037"/>
              </a:xfrm>
              <a:custGeom>
                <a:avLst/>
                <a:gdLst>
                  <a:gd name="connsiteX0" fmla="*/ 66675 w 615950"/>
                  <a:gd name="connsiteY0" fmla="*/ 388937 h 427037"/>
                  <a:gd name="connsiteX1" fmla="*/ 557213 w 615950"/>
                  <a:gd name="connsiteY1" fmla="*/ 427037 h 427037"/>
                  <a:gd name="connsiteX2" fmla="*/ 615950 w 615950"/>
                  <a:gd name="connsiteY2" fmla="*/ 315912 h 427037"/>
                  <a:gd name="connsiteX3" fmla="*/ 422275 w 615950"/>
                  <a:gd name="connsiteY3" fmla="*/ 0 h 427037"/>
                  <a:gd name="connsiteX4" fmla="*/ 0 w 615950"/>
                  <a:gd name="connsiteY4" fmla="*/ 220662 h 427037"/>
                  <a:gd name="connsiteX5" fmla="*/ 66675 w 615950"/>
                  <a:gd name="connsiteY5" fmla="*/ 388937 h 42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950" h="427037">
                    <a:moveTo>
                      <a:pt x="66675" y="388937"/>
                    </a:moveTo>
                    <a:lnTo>
                      <a:pt x="557213" y="427037"/>
                    </a:lnTo>
                    <a:lnTo>
                      <a:pt x="615950" y="315912"/>
                    </a:lnTo>
                    <a:lnTo>
                      <a:pt x="422275" y="0"/>
                    </a:lnTo>
                    <a:lnTo>
                      <a:pt x="0" y="220662"/>
                    </a:lnTo>
                    <a:lnTo>
                      <a:pt x="66675" y="38893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9" name="任意多边形: 形状 178">
                <a:extLst>
                  <a:ext uri="{FF2B5EF4-FFF2-40B4-BE49-F238E27FC236}">
                    <a16:creationId xmlns:a16="http://schemas.microsoft.com/office/drawing/2014/main" id="{84442F4C-B2FD-9CD5-C5D6-F380D047C4D0}"/>
                  </a:ext>
                </a:extLst>
              </p:cNvPr>
              <p:cNvSpPr/>
              <p:nvPr/>
            </p:nvSpPr>
            <p:spPr>
              <a:xfrm>
                <a:off x="8612188" y="3513138"/>
                <a:ext cx="942975" cy="525462"/>
              </a:xfrm>
              <a:custGeom>
                <a:avLst/>
                <a:gdLst>
                  <a:gd name="connsiteX0" fmla="*/ 0 w 942975"/>
                  <a:gd name="connsiteY0" fmla="*/ 277812 h 525462"/>
                  <a:gd name="connsiteX1" fmla="*/ 146050 w 942975"/>
                  <a:gd name="connsiteY1" fmla="*/ 525462 h 525462"/>
                  <a:gd name="connsiteX2" fmla="*/ 758825 w 942975"/>
                  <a:gd name="connsiteY2" fmla="*/ 412750 h 525462"/>
                  <a:gd name="connsiteX3" fmla="*/ 942975 w 942975"/>
                  <a:gd name="connsiteY3" fmla="*/ 327025 h 525462"/>
                  <a:gd name="connsiteX4" fmla="*/ 882650 w 942975"/>
                  <a:gd name="connsiteY4" fmla="*/ 38100 h 525462"/>
                  <a:gd name="connsiteX5" fmla="*/ 638175 w 942975"/>
                  <a:gd name="connsiteY5" fmla="*/ 0 h 525462"/>
                  <a:gd name="connsiteX6" fmla="*/ 50800 w 942975"/>
                  <a:gd name="connsiteY6" fmla="*/ 158750 h 525462"/>
                  <a:gd name="connsiteX7" fmla="*/ 0 w 942975"/>
                  <a:gd name="connsiteY7" fmla="*/ 277812 h 525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2975" h="525462">
                    <a:moveTo>
                      <a:pt x="0" y="277812"/>
                    </a:moveTo>
                    <a:lnTo>
                      <a:pt x="146050" y="525462"/>
                    </a:lnTo>
                    <a:lnTo>
                      <a:pt x="758825" y="412750"/>
                    </a:lnTo>
                    <a:lnTo>
                      <a:pt x="942975" y="327025"/>
                    </a:lnTo>
                    <a:lnTo>
                      <a:pt x="882650" y="38100"/>
                    </a:lnTo>
                    <a:lnTo>
                      <a:pt x="638175" y="0"/>
                    </a:lnTo>
                    <a:lnTo>
                      <a:pt x="50800" y="158750"/>
                    </a:lnTo>
                    <a:lnTo>
                      <a:pt x="0" y="27781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0" name="任意多边形: 形状 179">
                <a:extLst>
                  <a:ext uri="{FF2B5EF4-FFF2-40B4-BE49-F238E27FC236}">
                    <a16:creationId xmlns:a16="http://schemas.microsoft.com/office/drawing/2014/main" id="{AC4FEB6C-EC34-38CD-0ACD-052B0AC127AB}"/>
                  </a:ext>
                </a:extLst>
              </p:cNvPr>
              <p:cNvSpPr/>
              <p:nvPr/>
            </p:nvSpPr>
            <p:spPr>
              <a:xfrm>
                <a:off x="8739188" y="3929063"/>
                <a:ext cx="874712" cy="563562"/>
              </a:xfrm>
              <a:custGeom>
                <a:avLst/>
                <a:gdLst>
                  <a:gd name="connsiteX0" fmla="*/ 22225 w 874712"/>
                  <a:gd name="connsiteY0" fmla="*/ 114300 h 563562"/>
                  <a:gd name="connsiteX1" fmla="*/ 0 w 874712"/>
                  <a:gd name="connsiteY1" fmla="*/ 163512 h 563562"/>
                  <a:gd name="connsiteX2" fmla="*/ 430212 w 874712"/>
                  <a:gd name="connsiteY2" fmla="*/ 563562 h 563562"/>
                  <a:gd name="connsiteX3" fmla="*/ 874712 w 874712"/>
                  <a:gd name="connsiteY3" fmla="*/ 415925 h 563562"/>
                  <a:gd name="connsiteX4" fmla="*/ 638175 w 874712"/>
                  <a:gd name="connsiteY4" fmla="*/ 0 h 563562"/>
                  <a:gd name="connsiteX5" fmla="*/ 22225 w 874712"/>
                  <a:gd name="connsiteY5" fmla="*/ 114300 h 56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4712" h="563562">
                    <a:moveTo>
                      <a:pt x="22225" y="114300"/>
                    </a:moveTo>
                    <a:lnTo>
                      <a:pt x="0" y="163512"/>
                    </a:lnTo>
                    <a:lnTo>
                      <a:pt x="430212" y="563562"/>
                    </a:lnTo>
                    <a:lnTo>
                      <a:pt x="874712" y="415925"/>
                    </a:lnTo>
                    <a:lnTo>
                      <a:pt x="638175" y="0"/>
                    </a:lnTo>
                    <a:lnTo>
                      <a:pt x="22225" y="11430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1" name="任意多边形: 形状 180">
                <a:extLst>
                  <a:ext uri="{FF2B5EF4-FFF2-40B4-BE49-F238E27FC236}">
                    <a16:creationId xmlns:a16="http://schemas.microsoft.com/office/drawing/2014/main" id="{01C354A6-52EF-461C-27C4-2E2C7330DD51}"/>
                  </a:ext>
                </a:extLst>
              </p:cNvPr>
              <p:cNvSpPr/>
              <p:nvPr/>
            </p:nvSpPr>
            <p:spPr>
              <a:xfrm>
                <a:off x="4957820" y="4308105"/>
                <a:ext cx="1112838" cy="931863"/>
              </a:xfrm>
              <a:custGeom>
                <a:avLst/>
                <a:gdLst>
                  <a:gd name="connsiteX0" fmla="*/ 679450 w 1112838"/>
                  <a:gd name="connsiteY0" fmla="*/ 0 h 931863"/>
                  <a:gd name="connsiteX1" fmla="*/ 3175 w 1112838"/>
                  <a:gd name="connsiteY1" fmla="*/ 114300 h 931863"/>
                  <a:gd name="connsiteX2" fmla="*/ 0 w 1112838"/>
                  <a:gd name="connsiteY2" fmla="*/ 131763 h 931863"/>
                  <a:gd name="connsiteX3" fmla="*/ 106363 w 1112838"/>
                  <a:gd name="connsiteY3" fmla="*/ 454025 h 931863"/>
                  <a:gd name="connsiteX4" fmla="*/ 874713 w 1112838"/>
                  <a:gd name="connsiteY4" fmla="*/ 931863 h 931863"/>
                  <a:gd name="connsiteX5" fmla="*/ 1112838 w 1112838"/>
                  <a:gd name="connsiteY5" fmla="*/ 771525 h 931863"/>
                  <a:gd name="connsiteX6" fmla="*/ 679450 w 1112838"/>
                  <a:gd name="connsiteY6" fmla="*/ 0 h 93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838" h="931863">
                    <a:moveTo>
                      <a:pt x="679450" y="0"/>
                    </a:moveTo>
                    <a:lnTo>
                      <a:pt x="3175" y="114300"/>
                    </a:lnTo>
                    <a:lnTo>
                      <a:pt x="0" y="131763"/>
                    </a:lnTo>
                    <a:lnTo>
                      <a:pt x="106363" y="454025"/>
                    </a:lnTo>
                    <a:lnTo>
                      <a:pt x="874713" y="931863"/>
                    </a:lnTo>
                    <a:lnTo>
                      <a:pt x="1112838" y="771525"/>
                    </a:lnTo>
                    <a:lnTo>
                      <a:pt x="67945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2" name="任意多边形: 形状 181">
                <a:extLst>
                  <a:ext uri="{FF2B5EF4-FFF2-40B4-BE49-F238E27FC236}">
                    <a16:creationId xmlns:a16="http://schemas.microsoft.com/office/drawing/2014/main" id="{85B64ED4-E218-DB73-2DAB-C5E314E18DB3}"/>
                  </a:ext>
                </a:extLst>
              </p:cNvPr>
              <p:cNvSpPr/>
              <p:nvPr/>
            </p:nvSpPr>
            <p:spPr>
              <a:xfrm>
                <a:off x="4492872" y="3755968"/>
                <a:ext cx="1331912" cy="666750"/>
              </a:xfrm>
              <a:custGeom>
                <a:avLst/>
                <a:gdLst>
                  <a:gd name="connsiteX0" fmla="*/ 862012 w 1331912"/>
                  <a:gd name="connsiteY0" fmla="*/ 25400 h 666750"/>
                  <a:gd name="connsiteX1" fmla="*/ 793750 w 1331912"/>
                  <a:gd name="connsiteY1" fmla="*/ 0 h 666750"/>
                  <a:gd name="connsiteX2" fmla="*/ 515937 w 1331912"/>
                  <a:gd name="connsiteY2" fmla="*/ 136525 h 666750"/>
                  <a:gd name="connsiteX3" fmla="*/ 0 w 1331912"/>
                  <a:gd name="connsiteY3" fmla="*/ 473075 h 666750"/>
                  <a:gd name="connsiteX4" fmla="*/ 482600 w 1331912"/>
                  <a:gd name="connsiteY4" fmla="*/ 666750 h 666750"/>
                  <a:gd name="connsiteX5" fmla="*/ 1163637 w 1331912"/>
                  <a:gd name="connsiteY5" fmla="*/ 546100 h 666750"/>
                  <a:gd name="connsiteX6" fmla="*/ 1331912 w 1331912"/>
                  <a:gd name="connsiteY6" fmla="*/ 261937 h 666750"/>
                  <a:gd name="connsiteX7" fmla="*/ 1285875 w 1331912"/>
                  <a:gd name="connsiteY7" fmla="*/ 192087 h 666750"/>
                  <a:gd name="connsiteX8" fmla="*/ 862012 w 1331912"/>
                  <a:gd name="connsiteY8" fmla="*/ 2540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1912" h="666750">
                    <a:moveTo>
                      <a:pt x="862012" y="25400"/>
                    </a:moveTo>
                    <a:lnTo>
                      <a:pt x="793750" y="0"/>
                    </a:lnTo>
                    <a:lnTo>
                      <a:pt x="515937" y="136525"/>
                    </a:lnTo>
                    <a:lnTo>
                      <a:pt x="0" y="473075"/>
                    </a:lnTo>
                    <a:lnTo>
                      <a:pt x="482600" y="666750"/>
                    </a:lnTo>
                    <a:lnTo>
                      <a:pt x="1163637" y="546100"/>
                    </a:lnTo>
                    <a:lnTo>
                      <a:pt x="1331912" y="261937"/>
                    </a:lnTo>
                    <a:lnTo>
                      <a:pt x="1285875" y="192087"/>
                    </a:lnTo>
                    <a:lnTo>
                      <a:pt x="862012" y="2540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3" name="任意多边形: 形状 182">
                <a:extLst>
                  <a:ext uri="{FF2B5EF4-FFF2-40B4-BE49-F238E27FC236}">
                    <a16:creationId xmlns:a16="http://schemas.microsoft.com/office/drawing/2014/main" id="{1CE0548A-2E79-CCB5-5C43-4915E34C3DB0}"/>
                  </a:ext>
                </a:extLst>
              </p:cNvPr>
              <p:cNvSpPr/>
              <p:nvPr/>
            </p:nvSpPr>
            <p:spPr>
              <a:xfrm>
                <a:off x="8176890" y="4572265"/>
                <a:ext cx="1319213" cy="512763"/>
              </a:xfrm>
              <a:custGeom>
                <a:avLst/>
                <a:gdLst>
                  <a:gd name="connsiteX0" fmla="*/ 0 w 1319213"/>
                  <a:gd name="connsiteY0" fmla="*/ 196850 h 512763"/>
                  <a:gd name="connsiteX1" fmla="*/ 26988 w 1319213"/>
                  <a:gd name="connsiteY1" fmla="*/ 304800 h 512763"/>
                  <a:gd name="connsiteX2" fmla="*/ 1319213 w 1319213"/>
                  <a:gd name="connsiteY2" fmla="*/ 512763 h 512763"/>
                  <a:gd name="connsiteX3" fmla="*/ 1204913 w 1319213"/>
                  <a:gd name="connsiteY3" fmla="*/ 241300 h 512763"/>
                  <a:gd name="connsiteX4" fmla="*/ 977900 w 1319213"/>
                  <a:gd name="connsiteY4" fmla="*/ 0 h 512763"/>
                  <a:gd name="connsiteX5" fmla="*/ 0 w 1319213"/>
                  <a:gd name="connsiteY5" fmla="*/ 196850 h 51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9213" h="512763">
                    <a:moveTo>
                      <a:pt x="0" y="196850"/>
                    </a:moveTo>
                    <a:lnTo>
                      <a:pt x="26988" y="304800"/>
                    </a:lnTo>
                    <a:lnTo>
                      <a:pt x="1319213" y="512763"/>
                    </a:lnTo>
                    <a:lnTo>
                      <a:pt x="1204913" y="241300"/>
                    </a:lnTo>
                    <a:lnTo>
                      <a:pt x="977900" y="0"/>
                    </a:lnTo>
                    <a:lnTo>
                      <a:pt x="0" y="19685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4" name="任意多边形: 形状 183">
                <a:extLst>
                  <a:ext uri="{FF2B5EF4-FFF2-40B4-BE49-F238E27FC236}">
                    <a16:creationId xmlns:a16="http://schemas.microsoft.com/office/drawing/2014/main" id="{156E388B-4C1E-30C1-8DD2-4C3CE15F0E16}"/>
                  </a:ext>
                </a:extLst>
              </p:cNvPr>
              <p:cNvSpPr/>
              <p:nvPr/>
            </p:nvSpPr>
            <p:spPr>
              <a:xfrm>
                <a:off x="9156626" y="4309989"/>
                <a:ext cx="1082675" cy="501650"/>
              </a:xfrm>
              <a:custGeom>
                <a:avLst/>
                <a:gdLst>
                  <a:gd name="connsiteX0" fmla="*/ 9525 w 1082675"/>
                  <a:gd name="connsiteY0" fmla="*/ 185738 h 501650"/>
                  <a:gd name="connsiteX1" fmla="*/ 0 w 1082675"/>
                  <a:gd name="connsiteY1" fmla="*/ 252413 h 501650"/>
                  <a:gd name="connsiteX2" fmla="*/ 231775 w 1082675"/>
                  <a:gd name="connsiteY2" fmla="*/ 501650 h 501650"/>
                  <a:gd name="connsiteX3" fmla="*/ 1082675 w 1082675"/>
                  <a:gd name="connsiteY3" fmla="*/ 158750 h 501650"/>
                  <a:gd name="connsiteX4" fmla="*/ 771525 w 1082675"/>
                  <a:gd name="connsiteY4" fmla="*/ 0 h 501650"/>
                  <a:gd name="connsiteX5" fmla="*/ 460375 w 1082675"/>
                  <a:gd name="connsiteY5" fmla="*/ 34925 h 501650"/>
                  <a:gd name="connsiteX6" fmla="*/ 9525 w 1082675"/>
                  <a:gd name="connsiteY6" fmla="*/ 185738 h 50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675" h="501650">
                    <a:moveTo>
                      <a:pt x="9525" y="185738"/>
                    </a:moveTo>
                    <a:lnTo>
                      <a:pt x="0" y="252413"/>
                    </a:lnTo>
                    <a:lnTo>
                      <a:pt x="231775" y="501650"/>
                    </a:lnTo>
                    <a:lnTo>
                      <a:pt x="1082675" y="158750"/>
                    </a:lnTo>
                    <a:lnTo>
                      <a:pt x="771525" y="0"/>
                    </a:lnTo>
                    <a:lnTo>
                      <a:pt x="460375" y="34925"/>
                    </a:lnTo>
                    <a:lnTo>
                      <a:pt x="9525" y="18573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5" name="任意多边形: 形状 184">
                <a:extLst>
                  <a:ext uri="{FF2B5EF4-FFF2-40B4-BE49-F238E27FC236}">
                    <a16:creationId xmlns:a16="http://schemas.microsoft.com/office/drawing/2014/main" id="{B80325B1-D694-A893-5CAC-A506559BD8A2}"/>
                  </a:ext>
                </a:extLst>
              </p:cNvPr>
              <p:cNvSpPr/>
              <p:nvPr/>
            </p:nvSpPr>
            <p:spPr>
              <a:xfrm>
                <a:off x="8148180" y="4876292"/>
                <a:ext cx="1423987" cy="427037"/>
              </a:xfrm>
              <a:custGeom>
                <a:avLst/>
                <a:gdLst>
                  <a:gd name="connsiteX0" fmla="*/ 58737 w 1423987"/>
                  <a:gd name="connsiteY0" fmla="*/ 0 h 427037"/>
                  <a:gd name="connsiteX1" fmla="*/ 0 w 1423987"/>
                  <a:gd name="connsiteY1" fmla="*/ 198437 h 427037"/>
                  <a:gd name="connsiteX2" fmla="*/ 3175 w 1423987"/>
                  <a:gd name="connsiteY2" fmla="*/ 322262 h 427037"/>
                  <a:gd name="connsiteX3" fmla="*/ 233362 w 1423987"/>
                  <a:gd name="connsiteY3" fmla="*/ 415925 h 427037"/>
                  <a:gd name="connsiteX4" fmla="*/ 1189037 w 1423987"/>
                  <a:gd name="connsiteY4" fmla="*/ 427037 h 427037"/>
                  <a:gd name="connsiteX5" fmla="*/ 1423987 w 1423987"/>
                  <a:gd name="connsiteY5" fmla="*/ 285750 h 427037"/>
                  <a:gd name="connsiteX6" fmla="*/ 1352550 w 1423987"/>
                  <a:gd name="connsiteY6" fmla="*/ 203200 h 427037"/>
                  <a:gd name="connsiteX7" fmla="*/ 58737 w 1423987"/>
                  <a:gd name="connsiteY7" fmla="*/ 0 h 42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3987" h="427037">
                    <a:moveTo>
                      <a:pt x="58737" y="0"/>
                    </a:moveTo>
                    <a:lnTo>
                      <a:pt x="0" y="198437"/>
                    </a:lnTo>
                    <a:cubicBezTo>
                      <a:pt x="1058" y="239712"/>
                      <a:pt x="2117" y="280987"/>
                      <a:pt x="3175" y="322262"/>
                    </a:cubicBezTo>
                    <a:lnTo>
                      <a:pt x="233362" y="415925"/>
                    </a:lnTo>
                    <a:lnTo>
                      <a:pt x="1189037" y="427037"/>
                    </a:lnTo>
                    <a:lnTo>
                      <a:pt x="1423987" y="285750"/>
                    </a:lnTo>
                    <a:lnTo>
                      <a:pt x="1352550" y="203200"/>
                    </a:lnTo>
                    <a:lnTo>
                      <a:pt x="58737"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6" name="任意多边形: 形状 185">
                <a:extLst>
                  <a:ext uri="{FF2B5EF4-FFF2-40B4-BE49-F238E27FC236}">
                    <a16:creationId xmlns:a16="http://schemas.microsoft.com/office/drawing/2014/main" id="{68247613-77AB-9E0F-3743-D063ADCA462F}"/>
                  </a:ext>
                </a:extLst>
              </p:cNvPr>
              <p:cNvSpPr/>
              <p:nvPr/>
            </p:nvSpPr>
            <p:spPr>
              <a:xfrm>
                <a:off x="6906417" y="4962456"/>
                <a:ext cx="1231900" cy="358775"/>
              </a:xfrm>
              <a:custGeom>
                <a:avLst/>
                <a:gdLst>
                  <a:gd name="connsiteX0" fmla="*/ 263525 w 1231900"/>
                  <a:gd name="connsiteY0" fmla="*/ 0 h 358775"/>
                  <a:gd name="connsiteX1" fmla="*/ 1223963 w 1231900"/>
                  <a:gd name="connsiteY1" fmla="*/ 122238 h 358775"/>
                  <a:gd name="connsiteX2" fmla="*/ 1231900 w 1231900"/>
                  <a:gd name="connsiteY2" fmla="*/ 239713 h 358775"/>
                  <a:gd name="connsiteX3" fmla="*/ 915988 w 1231900"/>
                  <a:gd name="connsiteY3" fmla="*/ 358775 h 358775"/>
                  <a:gd name="connsiteX4" fmla="*/ 342900 w 1231900"/>
                  <a:gd name="connsiteY4" fmla="*/ 298450 h 358775"/>
                  <a:gd name="connsiteX5" fmla="*/ 0 w 1231900"/>
                  <a:gd name="connsiteY5" fmla="*/ 127000 h 358775"/>
                  <a:gd name="connsiteX6" fmla="*/ 263525 w 1231900"/>
                  <a:gd name="connsiteY6" fmla="*/ 0 h 35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1900" h="358775">
                    <a:moveTo>
                      <a:pt x="263525" y="0"/>
                    </a:moveTo>
                    <a:lnTo>
                      <a:pt x="1223963" y="122238"/>
                    </a:lnTo>
                    <a:lnTo>
                      <a:pt x="1231900" y="239713"/>
                    </a:lnTo>
                    <a:lnTo>
                      <a:pt x="915988" y="358775"/>
                    </a:lnTo>
                    <a:lnTo>
                      <a:pt x="342900" y="298450"/>
                    </a:lnTo>
                    <a:lnTo>
                      <a:pt x="0" y="127000"/>
                    </a:lnTo>
                    <a:lnTo>
                      <a:pt x="263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7" name="任意多边形: 形状 186">
                <a:extLst>
                  <a:ext uri="{FF2B5EF4-FFF2-40B4-BE49-F238E27FC236}">
                    <a16:creationId xmlns:a16="http://schemas.microsoft.com/office/drawing/2014/main" id="{2D6681BE-3B85-694A-A9A2-D34B80271255}"/>
                  </a:ext>
                </a:extLst>
              </p:cNvPr>
              <p:cNvSpPr/>
              <p:nvPr/>
            </p:nvSpPr>
            <p:spPr>
              <a:xfrm>
                <a:off x="6150221" y="4397945"/>
                <a:ext cx="1222375" cy="690562"/>
              </a:xfrm>
              <a:custGeom>
                <a:avLst/>
                <a:gdLst>
                  <a:gd name="connsiteX0" fmla="*/ 690562 w 1222375"/>
                  <a:gd name="connsiteY0" fmla="*/ 0 h 690562"/>
                  <a:gd name="connsiteX1" fmla="*/ 0 w 1222375"/>
                  <a:gd name="connsiteY1" fmla="*/ 665162 h 690562"/>
                  <a:gd name="connsiteX2" fmla="*/ 760412 w 1222375"/>
                  <a:gd name="connsiteY2" fmla="*/ 690562 h 690562"/>
                  <a:gd name="connsiteX3" fmla="*/ 1027112 w 1222375"/>
                  <a:gd name="connsiteY3" fmla="*/ 565150 h 690562"/>
                  <a:gd name="connsiteX4" fmla="*/ 1222375 w 1222375"/>
                  <a:gd name="connsiteY4" fmla="*/ 406400 h 690562"/>
                  <a:gd name="connsiteX5" fmla="*/ 690562 w 1222375"/>
                  <a:gd name="connsiteY5" fmla="*/ 0 h 6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2375" h="690562">
                    <a:moveTo>
                      <a:pt x="690562" y="0"/>
                    </a:moveTo>
                    <a:lnTo>
                      <a:pt x="0" y="665162"/>
                    </a:lnTo>
                    <a:lnTo>
                      <a:pt x="760412" y="690562"/>
                    </a:lnTo>
                    <a:lnTo>
                      <a:pt x="1027112" y="565150"/>
                    </a:lnTo>
                    <a:lnTo>
                      <a:pt x="1222375" y="406400"/>
                    </a:lnTo>
                    <a:lnTo>
                      <a:pt x="6905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8" name="任意多边形: 形状 187">
                <a:extLst>
                  <a:ext uri="{FF2B5EF4-FFF2-40B4-BE49-F238E27FC236}">
                    <a16:creationId xmlns:a16="http://schemas.microsoft.com/office/drawing/2014/main" id="{E932E709-A3F6-1B95-20B5-6C4EC9346CBE}"/>
                  </a:ext>
                </a:extLst>
              </p:cNvPr>
              <p:cNvSpPr/>
              <p:nvPr/>
            </p:nvSpPr>
            <p:spPr>
              <a:xfrm>
                <a:off x="5824181" y="5062962"/>
                <a:ext cx="1428750" cy="755650"/>
              </a:xfrm>
              <a:custGeom>
                <a:avLst/>
                <a:gdLst>
                  <a:gd name="connsiteX0" fmla="*/ 234950 w 1428750"/>
                  <a:gd name="connsiteY0" fmla="*/ 19050 h 755650"/>
                  <a:gd name="connsiteX1" fmla="*/ 296863 w 1428750"/>
                  <a:gd name="connsiteY1" fmla="*/ 0 h 755650"/>
                  <a:gd name="connsiteX2" fmla="*/ 1079500 w 1428750"/>
                  <a:gd name="connsiteY2" fmla="*/ 23812 h 755650"/>
                  <a:gd name="connsiteX3" fmla="*/ 1428750 w 1428750"/>
                  <a:gd name="connsiteY3" fmla="*/ 196850 h 755650"/>
                  <a:gd name="connsiteX4" fmla="*/ 1303338 w 1428750"/>
                  <a:gd name="connsiteY4" fmla="*/ 755650 h 755650"/>
                  <a:gd name="connsiteX5" fmla="*/ 303213 w 1428750"/>
                  <a:gd name="connsiteY5" fmla="*/ 484187 h 755650"/>
                  <a:gd name="connsiteX6" fmla="*/ 0 w 1428750"/>
                  <a:gd name="connsiteY6" fmla="*/ 196850 h 755650"/>
                  <a:gd name="connsiteX7" fmla="*/ 4763 w 1428750"/>
                  <a:gd name="connsiteY7" fmla="*/ 177800 h 755650"/>
                  <a:gd name="connsiteX8" fmla="*/ 234950 w 1428750"/>
                  <a:gd name="connsiteY8" fmla="*/ 19050 h 75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50" h="755650">
                    <a:moveTo>
                      <a:pt x="234950" y="19050"/>
                    </a:moveTo>
                    <a:lnTo>
                      <a:pt x="296863" y="0"/>
                    </a:lnTo>
                    <a:lnTo>
                      <a:pt x="1079500" y="23812"/>
                    </a:lnTo>
                    <a:lnTo>
                      <a:pt x="1428750" y="196850"/>
                    </a:lnTo>
                    <a:lnTo>
                      <a:pt x="1303338" y="755650"/>
                    </a:lnTo>
                    <a:lnTo>
                      <a:pt x="303213" y="484187"/>
                    </a:lnTo>
                    <a:lnTo>
                      <a:pt x="0" y="196850"/>
                    </a:lnTo>
                    <a:lnTo>
                      <a:pt x="4763" y="177800"/>
                    </a:lnTo>
                    <a:lnTo>
                      <a:pt x="234950" y="1905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00" name="直接连接符 199">
              <a:extLst>
                <a:ext uri="{FF2B5EF4-FFF2-40B4-BE49-F238E27FC236}">
                  <a16:creationId xmlns:a16="http://schemas.microsoft.com/office/drawing/2014/main" id="{9618660C-A18E-B49A-9225-8D9933BCFEC7}"/>
                </a:ext>
              </a:extLst>
            </p:cNvPr>
            <p:cNvCxnSpPr/>
            <p:nvPr/>
          </p:nvCxnSpPr>
          <p:spPr>
            <a:xfrm flipH="1" flipV="1">
              <a:off x="2905968" y="4193381"/>
              <a:ext cx="1564107" cy="111986"/>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01" name="直接连接符 200">
              <a:extLst>
                <a:ext uri="{FF2B5EF4-FFF2-40B4-BE49-F238E27FC236}">
                  <a16:creationId xmlns:a16="http://schemas.microsoft.com/office/drawing/2014/main" id="{10E6DE23-DFB5-C446-998C-07E1632A307A}"/>
                </a:ext>
              </a:extLst>
            </p:cNvPr>
            <p:cNvCxnSpPr>
              <a:cxnSpLocks/>
            </p:cNvCxnSpPr>
            <p:nvPr/>
          </p:nvCxnSpPr>
          <p:spPr>
            <a:xfrm flipH="1">
              <a:off x="3035912" y="4313939"/>
              <a:ext cx="1434163" cy="206464"/>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04" name="直接连接符 203">
              <a:extLst>
                <a:ext uri="{FF2B5EF4-FFF2-40B4-BE49-F238E27FC236}">
                  <a16:creationId xmlns:a16="http://schemas.microsoft.com/office/drawing/2014/main" id="{78F0FC5F-7017-8DA7-19C6-FB17B86EFC93}"/>
                </a:ext>
              </a:extLst>
            </p:cNvPr>
            <p:cNvCxnSpPr>
              <a:cxnSpLocks/>
            </p:cNvCxnSpPr>
            <p:nvPr/>
          </p:nvCxnSpPr>
          <p:spPr>
            <a:xfrm flipH="1">
              <a:off x="4142054" y="4313939"/>
              <a:ext cx="323571" cy="264251"/>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07" name="直接连接符 206">
              <a:extLst>
                <a:ext uri="{FF2B5EF4-FFF2-40B4-BE49-F238E27FC236}">
                  <a16:creationId xmlns:a16="http://schemas.microsoft.com/office/drawing/2014/main" id="{D9A1439D-F197-8B38-84B7-4F092638C141}"/>
                </a:ext>
              </a:extLst>
            </p:cNvPr>
            <p:cNvCxnSpPr>
              <a:cxnSpLocks/>
            </p:cNvCxnSpPr>
            <p:nvPr/>
          </p:nvCxnSpPr>
          <p:spPr>
            <a:xfrm flipH="1">
              <a:off x="4111084" y="4313939"/>
              <a:ext cx="361337" cy="781936"/>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10" name="直接连接符 209">
              <a:extLst>
                <a:ext uri="{FF2B5EF4-FFF2-40B4-BE49-F238E27FC236}">
                  <a16:creationId xmlns:a16="http://schemas.microsoft.com/office/drawing/2014/main" id="{05192F9E-D956-AC8E-D055-97FE1B392325}"/>
                </a:ext>
              </a:extLst>
            </p:cNvPr>
            <p:cNvCxnSpPr>
              <a:cxnSpLocks/>
            </p:cNvCxnSpPr>
            <p:nvPr/>
          </p:nvCxnSpPr>
          <p:spPr>
            <a:xfrm flipH="1">
              <a:off x="4467333" y="4313939"/>
              <a:ext cx="9804" cy="500978"/>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13" name="直接连接符 212">
              <a:extLst>
                <a:ext uri="{FF2B5EF4-FFF2-40B4-BE49-F238E27FC236}">
                  <a16:creationId xmlns:a16="http://schemas.microsoft.com/office/drawing/2014/main" id="{026F5949-3F56-BF32-93AB-1140CF28C5BC}"/>
                </a:ext>
              </a:extLst>
            </p:cNvPr>
            <p:cNvCxnSpPr>
              <a:cxnSpLocks/>
            </p:cNvCxnSpPr>
            <p:nvPr/>
          </p:nvCxnSpPr>
          <p:spPr>
            <a:xfrm>
              <a:off x="4478845" y="4305367"/>
              <a:ext cx="680566" cy="50955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16" name="直接连接符 215">
              <a:extLst>
                <a:ext uri="{FF2B5EF4-FFF2-40B4-BE49-F238E27FC236}">
                  <a16:creationId xmlns:a16="http://schemas.microsoft.com/office/drawing/2014/main" id="{C0F7308E-B703-0FA8-9700-32422C9CB888}"/>
                </a:ext>
              </a:extLst>
            </p:cNvPr>
            <p:cNvCxnSpPr>
              <a:cxnSpLocks/>
            </p:cNvCxnSpPr>
            <p:nvPr/>
          </p:nvCxnSpPr>
          <p:spPr>
            <a:xfrm>
              <a:off x="4477991" y="4305367"/>
              <a:ext cx="746347" cy="378716"/>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19" name="直接连接符 218">
              <a:extLst>
                <a:ext uri="{FF2B5EF4-FFF2-40B4-BE49-F238E27FC236}">
                  <a16:creationId xmlns:a16="http://schemas.microsoft.com/office/drawing/2014/main" id="{FF87D2BE-00C9-E8D7-1D6E-A1BB81CEC258}"/>
                </a:ext>
              </a:extLst>
            </p:cNvPr>
            <p:cNvCxnSpPr>
              <a:cxnSpLocks/>
            </p:cNvCxnSpPr>
            <p:nvPr/>
          </p:nvCxnSpPr>
          <p:spPr>
            <a:xfrm>
              <a:off x="4487555" y="4311088"/>
              <a:ext cx="1305972" cy="151443"/>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22" name="直接连接符 221">
              <a:extLst>
                <a:ext uri="{FF2B5EF4-FFF2-40B4-BE49-F238E27FC236}">
                  <a16:creationId xmlns:a16="http://schemas.microsoft.com/office/drawing/2014/main" id="{2056C9E1-CE66-2A59-953B-E19D5BF43654}"/>
                </a:ext>
              </a:extLst>
            </p:cNvPr>
            <p:cNvCxnSpPr>
              <a:cxnSpLocks/>
            </p:cNvCxnSpPr>
            <p:nvPr/>
          </p:nvCxnSpPr>
          <p:spPr>
            <a:xfrm flipV="1">
              <a:off x="4478785" y="4182952"/>
              <a:ext cx="1083839" cy="121663"/>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25" name="直接连接符 224">
              <a:extLst>
                <a:ext uri="{FF2B5EF4-FFF2-40B4-BE49-F238E27FC236}">
                  <a16:creationId xmlns:a16="http://schemas.microsoft.com/office/drawing/2014/main" id="{126D9BFC-DD86-5687-099E-B421DD6510F1}"/>
                </a:ext>
              </a:extLst>
            </p:cNvPr>
            <p:cNvCxnSpPr>
              <a:cxnSpLocks/>
            </p:cNvCxnSpPr>
            <p:nvPr/>
          </p:nvCxnSpPr>
          <p:spPr>
            <a:xfrm flipV="1">
              <a:off x="4478785" y="3889649"/>
              <a:ext cx="933796" cy="419968"/>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28" name="直接连接符 227">
              <a:extLst>
                <a:ext uri="{FF2B5EF4-FFF2-40B4-BE49-F238E27FC236}">
                  <a16:creationId xmlns:a16="http://schemas.microsoft.com/office/drawing/2014/main" id="{3EC21FB2-88AC-A95F-37D8-0F2CCD8385D3}"/>
                </a:ext>
              </a:extLst>
            </p:cNvPr>
            <p:cNvCxnSpPr>
              <a:cxnSpLocks/>
            </p:cNvCxnSpPr>
            <p:nvPr/>
          </p:nvCxnSpPr>
          <p:spPr>
            <a:xfrm flipV="1">
              <a:off x="4465625" y="3772944"/>
              <a:ext cx="411852" cy="543146"/>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32" name="直接连接符 231">
              <a:extLst>
                <a:ext uri="{FF2B5EF4-FFF2-40B4-BE49-F238E27FC236}">
                  <a16:creationId xmlns:a16="http://schemas.microsoft.com/office/drawing/2014/main" id="{BA84E873-EF85-60B1-B349-25C28709241B}"/>
                </a:ext>
              </a:extLst>
            </p:cNvPr>
            <p:cNvCxnSpPr>
              <a:cxnSpLocks/>
            </p:cNvCxnSpPr>
            <p:nvPr/>
          </p:nvCxnSpPr>
          <p:spPr>
            <a:xfrm flipV="1">
              <a:off x="4477137" y="3805133"/>
              <a:ext cx="166391" cy="491932"/>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35" name="直接连接符 234">
              <a:extLst>
                <a:ext uri="{FF2B5EF4-FFF2-40B4-BE49-F238E27FC236}">
                  <a16:creationId xmlns:a16="http://schemas.microsoft.com/office/drawing/2014/main" id="{607E657E-B3B3-2AD3-9FC0-DF649023BFE0}"/>
                </a:ext>
              </a:extLst>
            </p:cNvPr>
            <p:cNvCxnSpPr>
              <a:cxnSpLocks/>
            </p:cNvCxnSpPr>
            <p:nvPr/>
          </p:nvCxnSpPr>
          <p:spPr>
            <a:xfrm>
              <a:off x="4344858" y="3510619"/>
              <a:ext cx="130787" cy="798212"/>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5C56C397-3238-C4E1-B6DE-5774014B14C1}"/>
                </a:ext>
              </a:extLst>
            </p:cNvPr>
            <p:cNvCxnSpPr>
              <a:cxnSpLocks/>
            </p:cNvCxnSpPr>
            <p:nvPr/>
          </p:nvCxnSpPr>
          <p:spPr>
            <a:xfrm>
              <a:off x="3948033" y="3671585"/>
              <a:ext cx="520625" cy="624126"/>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41" name="直接连接符 240">
              <a:extLst>
                <a:ext uri="{FF2B5EF4-FFF2-40B4-BE49-F238E27FC236}">
                  <a16:creationId xmlns:a16="http://schemas.microsoft.com/office/drawing/2014/main" id="{F7CBA6F2-82CE-4A34-BF08-ED10C18EC2BE}"/>
                </a:ext>
              </a:extLst>
            </p:cNvPr>
            <p:cNvCxnSpPr>
              <a:cxnSpLocks/>
            </p:cNvCxnSpPr>
            <p:nvPr/>
          </p:nvCxnSpPr>
          <p:spPr>
            <a:xfrm>
              <a:off x="3401101" y="3701632"/>
              <a:ext cx="1060874" cy="596109"/>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grpSp>
      <p:sp>
        <p:nvSpPr>
          <p:cNvPr id="247" name="文本框 246">
            <a:extLst>
              <a:ext uri="{FF2B5EF4-FFF2-40B4-BE49-F238E27FC236}">
                <a16:creationId xmlns:a16="http://schemas.microsoft.com/office/drawing/2014/main" id="{23F09742-3BDF-1FA9-9B0B-145C02C8F32F}"/>
              </a:ext>
            </a:extLst>
          </p:cNvPr>
          <p:cNvSpPr txBox="1"/>
          <p:nvPr/>
        </p:nvSpPr>
        <p:spPr>
          <a:xfrm>
            <a:off x="2747689" y="247839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192579" y="3978020"/>
            <a:ext cx="4852610" cy="307777"/>
          </a:xfrm>
          <a:prstGeom prst="rect">
            <a:avLst/>
          </a:prstGeom>
          <a:noFill/>
        </p:spPr>
        <p:txBody>
          <a:bodyPr wrap="none" rtlCol="0">
            <a:spAutoFit/>
          </a:bodyPr>
          <a:lstStyle/>
          <a:p>
            <a:r>
              <a:rPr lang="ja-JP" altLang="en-US" sz="1400" dirty="0"/>
              <a:t>これで、まだ最適巡回路が含まれないインスタンスがある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707086" y="1175373"/>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97</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7000437" y="6004152"/>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2509020" cy="307777"/>
          </a:xfrm>
          <a:prstGeom prst="rect">
            <a:avLst/>
          </a:prstGeom>
          <a:noFill/>
        </p:spPr>
        <p:txBody>
          <a:bodyPr wrap="none" rtlCol="0">
            <a:spAutoFit/>
          </a:bodyPr>
          <a:lstStyle/>
          <a:p>
            <a:r>
              <a:rPr lang="ja-JP" altLang="en-US" sz="1400" b="1" dirty="0">
                <a:solidFill>
                  <a:srgbClr val="FF0000"/>
                </a:solidFill>
              </a:rPr>
              <a:t>ドロネー三角形分割</a:t>
            </a:r>
            <a:r>
              <a:rPr lang="ja-JP" altLang="en-US" sz="1400" dirty="0"/>
              <a:t> </a:t>
            </a:r>
            <a:r>
              <a:rPr lang="en-US" altLang="ja-JP" sz="1400" dirty="0"/>
              <a:t>+</a:t>
            </a:r>
            <a:r>
              <a:rPr lang="ja-JP" altLang="en-US" sz="1400" b="1" dirty="0">
                <a:solidFill>
                  <a:srgbClr val="00B050"/>
                </a:solidFill>
              </a:rPr>
              <a:t>隣の隣</a:t>
            </a:r>
            <a:endParaRPr lang="zh-CN" altLang="en-US" sz="1400"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spTree>
    <p:extLst>
      <p:ext uri="{BB962C8B-B14F-4D97-AF65-F5344CB8AC3E}">
        <p14:creationId xmlns:p14="http://schemas.microsoft.com/office/powerpoint/2010/main" val="604084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343692" y="1461624"/>
            <a:ext cx="5679760" cy="95410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F0"/>
                </a:solidFill>
              </a:rPr>
              <a:t>隣の隣の隣</a:t>
            </a:r>
            <a:r>
              <a:rPr lang="ja-JP" altLang="en-US" sz="1400" dirty="0"/>
              <a:t>　のボロノイ領域と繋ぐ</a:t>
            </a:r>
            <a:endParaRPr lang="en-US" altLang="ja-JP" sz="1400" dirty="0"/>
          </a:p>
          <a:p>
            <a:pPr marL="285750" indent="-285750">
              <a:buFont typeface="Arial" panose="020B0604020202020204" pitchFamily="34" charset="0"/>
              <a:buChar char="•"/>
            </a:pPr>
            <a:endParaRPr lang="en-US" altLang="ja-JP" sz="1400" dirty="0"/>
          </a:p>
        </p:txBody>
      </p:sp>
      <p:grpSp>
        <p:nvGrpSpPr>
          <p:cNvPr id="146" name="组合 145">
            <a:extLst>
              <a:ext uri="{FF2B5EF4-FFF2-40B4-BE49-F238E27FC236}">
                <a16:creationId xmlns:a16="http://schemas.microsoft.com/office/drawing/2014/main" id="{E263A039-F9AB-674E-A112-6567B7EE75B0}"/>
              </a:ext>
            </a:extLst>
          </p:cNvPr>
          <p:cNvGrpSpPr/>
          <p:nvPr/>
        </p:nvGrpSpPr>
        <p:grpSpPr>
          <a:xfrm>
            <a:off x="579006" y="2518926"/>
            <a:ext cx="2021736" cy="1691591"/>
            <a:chOff x="1101278" y="2788880"/>
            <a:chExt cx="3979071" cy="3329298"/>
          </a:xfrm>
        </p:grpSpPr>
        <p:grpSp>
          <p:nvGrpSpPr>
            <p:cNvPr id="61" name="组合 60">
              <a:extLst>
                <a:ext uri="{FF2B5EF4-FFF2-40B4-BE49-F238E27FC236}">
                  <a16:creationId xmlns:a16="http://schemas.microsoft.com/office/drawing/2014/main" id="{C74259E5-A7C4-A284-9BEF-13C88DCAA420}"/>
                </a:ext>
              </a:extLst>
            </p:cNvPr>
            <p:cNvGrpSpPr/>
            <p:nvPr/>
          </p:nvGrpSpPr>
          <p:grpSpPr>
            <a:xfrm>
              <a:off x="1101278" y="2788880"/>
              <a:ext cx="3979071" cy="3329298"/>
              <a:chOff x="4159964" y="2160802"/>
              <a:chExt cx="6535374" cy="4777631"/>
            </a:xfrm>
          </p:grpSpPr>
          <p:grpSp>
            <p:nvGrpSpPr>
              <p:cNvPr id="77" name="组合 76">
                <a:extLst>
                  <a:ext uri="{FF2B5EF4-FFF2-40B4-BE49-F238E27FC236}">
                    <a16:creationId xmlns:a16="http://schemas.microsoft.com/office/drawing/2014/main" id="{9879160E-759A-3C93-C69B-D05A8CA15205}"/>
                  </a:ext>
                </a:extLst>
              </p:cNvPr>
              <p:cNvGrpSpPr/>
              <p:nvPr/>
            </p:nvGrpSpPr>
            <p:grpSpPr>
              <a:xfrm>
                <a:off x="4159964" y="2160802"/>
                <a:ext cx="6535374" cy="4777631"/>
                <a:chOff x="4147264" y="2080369"/>
                <a:chExt cx="6535374" cy="4777631"/>
              </a:xfrm>
            </p:grpSpPr>
            <p:pic>
              <p:nvPicPr>
                <p:cNvPr id="85" name="图片 84">
                  <a:extLst>
                    <a:ext uri="{FF2B5EF4-FFF2-40B4-BE49-F238E27FC236}">
                      <a16:creationId xmlns:a16="http://schemas.microsoft.com/office/drawing/2014/main" id="{B062036E-9960-6B61-A6AD-B777C62E2BD0}"/>
                    </a:ext>
                  </a:extLst>
                </p:cNvPr>
                <p:cNvPicPr>
                  <a:picLocks noChangeAspect="1"/>
                </p:cNvPicPr>
                <p:nvPr/>
              </p:nvPicPr>
              <p:blipFill rotWithShape="1">
                <a:blip r:embed="rId3">
                  <a:extLst>
                    <a:ext uri="{28A0092B-C50C-407E-A947-70E740481C1C}">
                      <a14:useLocalDpi xmlns:a14="http://schemas.microsoft.com/office/drawing/2010/main" val="0"/>
                    </a:ext>
                  </a:extLst>
                </a:blip>
                <a:srcRect l="12538" r="10328"/>
                <a:stretch/>
              </p:blipFill>
              <p:spPr>
                <a:xfrm>
                  <a:off x="4147264" y="2080369"/>
                  <a:ext cx="6535374" cy="4777631"/>
                </a:xfrm>
                <a:prstGeom prst="rect">
                  <a:avLst/>
                </a:prstGeom>
              </p:spPr>
            </p:pic>
            <p:sp>
              <p:nvSpPr>
                <p:cNvPr id="86" name="任意多边形: 形状 85">
                  <a:extLst>
                    <a:ext uri="{FF2B5EF4-FFF2-40B4-BE49-F238E27FC236}">
                      <a16:creationId xmlns:a16="http://schemas.microsoft.com/office/drawing/2014/main" id="{B7D5AE54-2F1A-FFC4-9877-EBE2354F2110}"/>
                    </a:ext>
                  </a:extLst>
                </p:cNvPr>
                <p:cNvSpPr/>
                <p:nvPr/>
              </p:nvSpPr>
              <p:spPr>
                <a:xfrm>
                  <a:off x="6753225" y="4038600"/>
                  <a:ext cx="1243013" cy="598488"/>
                </a:xfrm>
                <a:custGeom>
                  <a:avLst/>
                  <a:gdLst>
                    <a:gd name="connsiteX0" fmla="*/ 0 w 1243013"/>
                    <a:gd name="connsiteY0" fmla="*/ 119063 h 598488"/>
                    <a:gd name="connsiteX1" fmla="*/ 88900 w 1243013"/>
                    <a:gd name="connsiteY1" fmla="*/ 69850 h 598488"/>
                    <a:gd name="connsiteX2" fmla="*/ 774700 w 1243013"/>
                    <a:gd name="connsiteY2" fmla="*/ 0 h 598488"/>
                    <a:gd name="connsiteX3" fmla="*/ 1243013 w 1243013"/>
                    <a:gd name="connsiteY3" fmla="*/ 230188 h 598488"/>
                    <a:gd name="connsiteX4" fmla="*/ 1100138 w 1243013"/>
                    <a:gd name="connsiteY4" fmla="*/ 598488 h 598488"/>
                    <a:gd name="connsiteX5" fmla="*/ 1035050 w 1243013"/>
                    <a:gd name="connsiteY5" fmla="*/ 598488 h 598488"/>
                    <a:gd name="connsiteX6" fmla="*/ 20638 w 1243013"/>
                    <a:gd name="connsiteY6" fmla="*/ 209550 h 598488"/>
                    <a:gd name="connsiteX7" fmla="*/ 0 w 1243013"/>
                    <a:gd name="connsiteY7" fmla="*/ 119063 h 59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013" h="598488">
                      <a:moveTo>
                        <a:pt x="0" y="119063"/>
                      </a:moveTo>
                      <a:lnTo>
                        <a:pt x="88900" y="69850"/>
                      </a:lnTo>
                      <a:lnTo>
                        <a:pt x="774700" y="0"/>
                      </a:lnTo>
                      <a:lnTo>
                        <a:pt x="1243013" y="230188"/>
                      </a:lnTo>
                      <a:lnTo>
                        <a:pt x="1100138" y="598488"/>
                      </a:lnTo>
                      <a:lnTo>
                        <a:pt x="1035050" y="598488"/>
                      </a:lnTo>
                      <a:lnTo>
                        <a:pt x="20638" y="209550"/>
                      </a:lnTo>
                      <a:lnTo>
                        <a:pt x="0" y="119063"/>
                      </a:lnTo>
                      <a:close/>
                    </a:path>
                  </a:pathLst>
                </a:custGeom>
                <a:solidFill>
                  <a:schemeClr val="bg1">
                    <a:lumMod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78" name="任意多边形: 形状 77">
                <a:extLst>
                  <a:ext uri="{FF2B5EF4-FFF2-40B4-BE49-F238E27FC236}">
                    <a16:creationId xmlns:a16="http://schemas.microsoft.com/office/drawing/2014/main" id="{76FFD500-82F0-D5E1-CEBD-9548D3F6A7FB}"/>
                  </a:ext>
                </a:extLst>
              </p:cNvPr>
              <p:cNvSpPr/>
              <p:nvPr/>
            </p:nvSpPr>
            <p:spPr>
              <a:xfrm>
                <a:off x="6731000" y="4333875"/>
                <a:ext cx="1069975" cy="539750"/>
              </a:xfrm>
              <a:custGeom>
                <a:avLst/>
                <a:gdLst>
                  <a:gd name="connsiteX0" fmla="*/ 57150 w 1069975"/>
                  <a:gd name="connsiteY0" fmla="*/ 0 h 539750"/>
                  <a:gd name="connsiteX1" fmla="*/ 0 w 1069975"/>
                  <a:gd name="connsiteY1" fmla="*/ 139700 h 539750"/>
                  <a:gd name="connsiteX2" fmla="*/ 522288 w 1069975"/>
                  <a:gd name="connsiteY2" fmla="*/ 539750 h 539750"/>
                  <a:gd name="connsiteX3" fmla="*/ 1069975 w 1069975"/>
                  <a:gd name="connsiteY3" fmla="*/ 393700 h 539750"/>
                  <a:gd name="connsiteX4" fmla="*/ 57150 w 1069975"/>
                  <a:gd name="connsiteY4" fmla="*/ 0 h 53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539750">
                    <a:moveTo>
                      <a:pt x="57150" y="0"/>
                    </a:moveTo>
                    <a:lnTo>
                      <a:pt x="0" y="139700"/>
                    </a:lnTo>
                    <a:lnTo>
                      <a:pt x="522288" y="539750"/>
                    </a:lnTo>
                    <a:lnTo>
                      <a:pt x="1069975" y="393700"/>
                    </a:lnTo>
                    <a:lnTo>
                      <a:pt x="57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9" name="任意多边形: 形状 78">
                <a:extLst>
                  <a:ext uri="{FF2B5EF4-FFF2-40B4-BE49-F238E27FC236}">
                    <a16:creationId xmlns:a16="http://schemas.microsoft.com/office/drawing/2014/main" id="{70C3A06B-49C7-8A7E-5400-702B6BB1D422}"/>
                  </a:ext>
                </a:extLst>
              </p:cNvPr>
              <p:cNvSpPr/>
              <p:nvPr/>
            </p:nvSpPr>
            <p:spPr>
              <a:xfrm>
                <a:off x="5519738" y="4100513"/>
                <a:ext cx="1270000" cy="1062037"/>
              </a:xfrm>
              <a:custGeom>
                <a:avLst/>
                <a:gdLst>
                  <a:gd name="connsiteX0" fmla="*/ 177800 w 1270000"/>
                  <a:gd name="connsiteY0" fmla="*/ 0 h 1062037"/>
                  <a:gd name="connsiteX1" fmla="*/ 1249362 w 1270000"/>
                  <a:gd name="connsiteY1" fmla="*/ 136525 h 1062037"/>
                  <a:gd name="connsiteX2" fmla="*/ 1270000 w 1270000"/>
                  <a:gd name="connsiteY2" fmla="*/ 228600 h 1062037"/>
                  <a:gd name="connsiteX3" fmla="*/ 1212850 w 1270000"/>
                  <a:gd name="connsiteY3" fmla="*/ 374650 h 1062037"/>
                  <a:gd name="connsiteX4" fmla="*/ 504825 w 1270000"/>
                  <a:gd name="connsiteY4" fmla="*/ 1044575 h 1062037"/>
                  <a:gd name="connsiteX5" fmla="*/ 436562 w 1270000"/>
                  <a:gd name="connsiteY5" fmla="*/ 1062037 h 1062037"/>
                  <a:gd name="connsiteX6" fmla="*/ 0 w 1270000"/>
                  <a:gd name="connsiteY6" fmla="*/ 293687 h 1062037"/>
                  <a:gd name="connsiteX7" fmla="*/ 177800 w 1270000"/>
                  <a:gd name="connsiteY7" fmla="*/ 0 h 106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1062037">
                    <a:moveTo>
                      <a:pt x="177800" y="0"/>
                    </a:moveTo>
                    <a:lnTo>
                      <a:pt x="1249362" y="136525"/>
                    </a:lnTo>
                    <a:lnTo>
                      <a:pt x="1270000" y="228600"/>
                    </a:lnTo>
                    <a:lnTo>
                      <a:pt x="1212850" y="374650"/>
                    </a:lnTo>
                    <a:lnTo>
                      <a:pt x="504825" y="1044575"/>
                    </a:lnTo>
                    <a:lnTo>
                      <a:pt x="436562" y="1062037"/>
                    </a:lnTo>
                    <a:lnTo>
                      <a:pt x="0" y="293687"/>
                    </a:lnTo>
                    <a:lnTo>
                      <a:pt x="17780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0" name="任意多边形: 形状 79">
                <a:extLst>
                  <a:ext uri="{FF2B5EF4-FFF2-40B4-BE49-F238E27FC236}">
                    <a16:creationId xmlns:a16="http://schemas.microsoft.com/office/drawing/2014/main" id="{37781AAF-ACC5-F9B2-8228-BC620A292B72}"/>
                  </a:ext>
                </a:extLst>
              </p:cNvPr>
              <p:cNvSpPr/>
              <p:nvPr/>
            </p:nvSpPr>
            <p:spPr>
              <a:xfrm>
                <a:off x="5649913" y="3611563"/>
                <a:ext cx="1217612" cy="623887"/>
              </a:xfrm>
              <a:custGeom>
                <a:avLst/>
                <a:gdLst>
                  <a:gd name="connsiteX0" fmla="*/ 514350 w 1217612"/>
                  <a:gd name="connsiteY0" fmla="*/ 0 h 623887"/>
                  <a:gd name="connsiteX1" fmla="*/ 1217612 w 1217612"/>
                  <a:gd name="connsiteY1" fmla="*/ 125412 h 623887"/>
                  <a:gd name="connsiteX2" fmla="*/ 1208087 w 1217612"/>
                  <a:gd name="connsiteY2" fmla="*/ 566737 h 623887"/>
                  <a:gd name="connsiteX3" fmla="*/ 1119187 w 1217612"/>
                  <a:gd name="connsiteY3" fmla="*/ 623887 h 623887"/>
                  <a:gd name="connsiteX4" fmla="*/ 47625 w 1217612"/>
                  <a:gd name="connsiteY4" fmla="*/ 482600 h 623887"/>
                  <a:gd name="connsiteX5" fmla="*/ 0 w 1217612"/>
                  <a:gd name="connsiteY5" fmla="*/ 425450 h 623887"/>
                  <a:gd name="connsiteX6" fmla="*/ 514350 w 1217612"/>
                  <a:gd name="connsiteY6" fmla="*/ 0 h 62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612" h="623887">
                    <a:moveTo>
                      <a:pt x="514350" y="0"/>
                    </a:moveTo>
                    <a:lnTo>
                      <a:pt x="1217612" y="125412"/>
                    </a:lnTo>
                    <a:lnTo>
                      <a:pt x="1208087" y="566737"/>
                    </a:lnTo>
                    <a:lnTo>
                      <a:pt x="1119187" y="623887"/>
                    </a:lnTo>
                    <a:lnTo>
                      <a:pt x="47625" y="482600"/>
                    </a:lnTo>
                    <a:lnTo>
                      <a:pt x="0" y="425450"/>
                    </a:lnTo>
                    <a:lnTo>
                      <a:pt x="5143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1" name="任意多边形: 形状 80">
                <a:extLst>
                  <a:ext uri="{FF2B5EF4-FFF2-40B4-BE49-F238E27FC236}">
                    <a16:creationId xmlns:a16="http://schemas.microsoft.com/office/drawing/2014/main" id="{EC13716A-B8C5-7FDA-00D5-7A7FAB2A892D}"/>
                  </a:ext>
                </a:extLst>
              </p:cNvPr>
              <p:cNvSpPr/>
              <p:nvPr/>
            </p:nvSpPr>
            <p:spPr>
              <a:xfrm>
                <a:off x="6859588" y="3548063"/>
                <a:ext cx="817562" cy="631825"/>
              </a:xfrm>
              <a:custGeom>
                <a:avLst/>
                <a:gdLst>
                  <a:gd name="connsiteX0" fmla="*/ 6350 w 817562"/>
                  <a:gd name="connsiteY0" fmla="*/ 184150 h 631825"/>
                  <a:gd name="connsiteX1" fmla="*/ 268287 w 817562"/>
                  <a:gd name="connsiteY1" fmla="*/ 11112 h 631825"/>
                  <a:gd name="connsiteX2" fmla="*/ 452437 w 817562"/>
                  <a:gd name="connsiteY2" fmla="*/ 0 h 631825"/>
                  <a:gd name="connsiteX3" fmla="*/ 817562 w 817562"/>
                  <a:gd name="connsiteY3" fmla="*/ 376237 h 631825"/>
                  <a:gd name="connsiteX4" fmla="*/ 679450 w 817562"/>
                  <a:gd name="connsiteY4" fmla="*/ 560387 h 631825"/>
                  <a:gd name="connsiteX5" fmla="*/ 0 w 817562"/>
                  <a:gd name="connsiteY5" fmla="*/ 631825 h 631825"/>
                  <a:gd name="connsiteX6" fmla="*/ 6350 w 817562"/>
                  <a:gd name="connsiteY6" fmla="*/ 184150 h 63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562" h="631825">
                    <a:moveTo>
                      <a:pt x="6350" y="184150"/>
                    </a:moveTo>
                    <a:lnTo>
                      <a:pt x="268287" y="11112"/>
                    </a:lnTo>
                    <a:lnTo>
                      <a:pt x="452437" y="0"/>
                    </a:lnTo>
                    <a:lnTo>
                      <a:pt x="817562" y="376237"/>
                    </a:lnTo>
                    <a:lnTo>
                      <a:pt x="679450" y="560387"/>
                    </a:lnTo>
                    <a:lnTo>
                      <a:pt x="0" y="631825"/>
                    </a:lnTo>
                    <a:cubicBezTo>
                      <a:pt x="2117" y="482600"/>
                      <a:pt x="4233" y="333375"/>
                      <a:pt x="6350" y="184150"/>
                    </a:cubicBez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2" name="任意多边形: 形状 81">
                <a:extLst>
                  <a:ext uri="{FF2B5EF4-FFF2-40B4-BE49-F238E27FC236}">
                    <a16:creationId xmlns:a16="http://schemas.microsoft.com/office/drawing/2014/main" id="{AB6191E5-AC4A-0917-8259-24E134E34117}"/>
                  </a:ext>
                </a:extLst>
              </p:cNvPr>
              <p:cNvSpPr/>
              <p:nvPr/>
            </p:nvSpPr>
            <p:spPr>
              <a:xfrm>
                <a:off x="7539038" y="3832225"/>
                <a:ext cx="1100137" cy="517525"/>
              </a:xfrm>
              <a:custGeom>
                <a:avLst/>
                <a:gdLst>
                  <a:gd name="connsiteX0" fmla="*/ 139700 w 1100137"/>
                  <a:gd name="connsiteY0" fmla="*/ 92075 h 517525"/>
                  <a:gd name="connsiteX1" fmla="*/ 449262 w 1100137"/>
                  <a:gd name="connsiteY1" fmla="*/ 0 h 517525"/>
                  <a:gd name="connsiteX2" fmla="*/ 947737 w 1100137"/>
                  <a:gd name="connsiteY2" fmla="*/ 36513 h 517525"/>
                  <a:gd name="connsiteX3" fmla="*/ 1100137 w 1100137"/>
                  <a:gd name="connsiteY3" fmla="*/ 290513 h 517525"/>
                  <a:gd name="connsiteX4" fmla="*/ 1076325 w 1100137"/>
                  <a:gd name="connsiteY4" fmla="*/ 346075 h 517525"/>
                  <a:gd name="connsiteX5" fmla="*/ 466725 w 1100137"/>
                  <a:gd name="connsiteY5" fmla="*/ 517525 h 517525"/>
                  <a:gd name="connsiteX6" fmla="*/ 0 w 1100137"/>
                  <a:gd name="connsiteY6" fmla="*/ 279400 h 517525"/>
                  <a:gd name="connsiteX7" fmla="*/ 139700 w 1100137"/>
                  <a:gd name="connsiteY7" fmla="*/ 92075 h 51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0137" h="517525">
                    <a:moveTo>
                      <a:pt x="139700" y="92075"/>
                    </a:moveTo>
                    <a:lnTo>
                      <a:pt x="449262" y="0"/>
                    </a:lnTo>
                    <a:lnTo>
                      <a:pt x="947737" y="36513"/>
                    </a:lnTo>
                    <a:lnTo>
                      <a:pt x="1100137" y="290513"/>
                    </a:lnTo>
                    <a:lnTo>
                      <a:pt x="1076325" y="346075"/>
                    </a:lnTo>
                    <a:lnTo>
                      <a:pt x="466725" y="517525"/>
                    </a:lnTo>
                    <a:lnTo>
                      <a:pt x="0" y="279400"/>
                    </a:lnTo>
                    <a:lnTo>
                      <a:pt x="139700" y="9207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3" name="任意多边形: 形状 82">
                <a:extLst>
                  <a:ext uri="{FF2B5EF4-FFF2-40B4-BE49-F238E27FC236}">
                    <a16:creationId xmlns:a16="http://schemas.microsoft.com/office/drawing/2014/main" id="{ECE91EAA-595D-716B-CB6C-43C4206EAEE2}"/>
                  </a:ext>
                </a:extLst>
              </p:cNvPr>
              <p:cNvSpPr/>
              <p:nvPr/>
            </p:nvSpPr>
            <p:spPr>
              <a:xfrm>
                <a:off x="7864475" y="4179888"/>
                <a:ext cx="1189038" cy="668337"/>
              </a:xfrm>
              <a:custGeom>
                <a:avLst/>
                <a:gdLst>
                  <a:gd name="connsiteX0" fmla="*/ 146050 w 1189038"/>
                  <a:gd name="connsiteY0" fmla="*/ 171450 h 668337"/>
                  <a:gd name="connsiteX1" fmla="*/ 0 w 1189038"/>
                  <a:gd name="connsiteY1" fmla="*/ 544512 h 668337"/>
                  <a:gd name="connsiteX2" fmla="*/ 190500 w 1189038"/>
                  <a:gd name="connsiteY2" fmla="*/ 668337 h 668337"/>
                  <a:gd name="connsiteX3" fmla="*/ 1165225 w 1189038"/>
                  <a:gd name="connsiteY3" fmla="*/ 469900 h 668337"/>
                  <a:gd name="connsiteX4" fmla="*/ 1189038 w 1189038"/>
                  <a:gd name="connsiteY4" fmla="*/ 393700 h 668337"/>
                  <a:gd name="connsiteX5" fmla="*/ 757238 w 1189038"/>
                  <a:gd name="connsiteY5" fmla="*/ 0 h 668337"/>
                  <a:gd name="connsiteX6" fmla="*/ 146050 w 1189038"/>
                  <a:gd name="connsiteY6" fmla="*/ 171450 h 66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9038" h="668337">
                    <a:moveTo>
                      <a:pt x="146050" y="171450"/>
                    </a:moveTo>
                    <a:lnTo>
                      <a:pt x="0" y="544512"/>
                    </a:lnTo>
                    <a:lnTo>
                      <a:pt x="190500" y="668337"/>
                    </a:lnTo>
                    <a:lnTo>
                      <a:pt x="1165225" y="469900"/>
                    </a:lnTo>
                    <a:lnTo>
                      <a:pt x="1189038" y="393700"/>
                    </a:lnTo>
                    <a:lnTo>
                      <a:pt x="757238" y="0"/>
                    </a:lnTo>
                    <a:lnTo>
                      <a:pt x="146050" y="1714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4" name="任意多边形: 形状 83">
                <a:extLst>
                  <a:ext uri="{FF2B5EF4-FFF2-40B4-BE49-F238E27FC236}">
                    <a16:creationId xmlns:a16="http://schemas.microsoft.com/office/drawing/2014/main" id="{8AC44D80-CD52-7832-A2E7-C5795EB025FC}"/>
                  </a:ext>
                </a:extLst>
              </p:cNvPr>
              <p:cNvSpPr/>
              <p:nvPr/>
            </p:nvSpPr>
            <p:spPr>
              <a:xfrm>
                <a:off x="7061200" y="4721225"/>
                <a:ext cx="1022350" cy="438150"/>
              </a:xfrm>
              <a:custGeom>
                <a:avLst/>
                <a:gdLst>
                  <a:gd name="connsiteX0" fmla="*/ 739775 w 1022350"/>
                  <a:gd name="connsiteY0" fmla="*/ 3175 h 438150"/>
                  <a:gd name="connsiteX1" fmla="*/ 796925 w 1022350"/>
                  <a:gd name="connsiteY1" fmla="*/ 0 h 438150"/>
                  <a:gd name="connsiteX2" fmla="*/ 995363 w 1022350"/>
                  <a:gd name="connsiteY2" fmla="*/ 130175 h 438150"/>
                  <a:gd name="connsiteX3" fmla="*/ 1022350 w 1022350"/>
                  <a:gd name="connsiteY3" fmla="*/ 231775 h 438150"/>
                  <a:gd name="connsiteX4" fmla="*/ 965200 w 1022350"/>
                  <a:gd name="connsiteY4" fmla="*/ 438150 h 438150"/>
                  <a:gd name="connsiteX5" fmla="*/ 0 w 1022350"/>
                  <a:gd name="connsiteY5" fmla="*/ 312738 h 438150"/>
                  <a:gd name="connsiteX6" fmla="*/ 185738 w 1022350"/>
                  <a:gd name="connsiteY6" fmla="*/ 161925 h 438150"/>
                  <a:gd name="connsiteX7" fmla="*/ 739775 w 1022350"/>
                  <a:gd name="connsiteY7" fmla="*/ 3175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2350" h="438150">
                    <a:moveTo>
                      <a:pt x="739775" y="3175"/>
                    </a:moveTo>
                    <a:lnTo>
                      <a:pt x="796925" y="0"/>
                    </a:lnTo>
                    <a:lnTo>
                      <a:pt x="995363" y="130175"/>
                    </a:lnTo>
                    <a:lnTo>
                      <a:pt x="1022350" y="231775"/>
                    </a:lnTo>
                    <a:lnTo>
                      <a:pt x="965200" y="438150"/>
                    </a:lnTo>
                    <a:lnTo>
                      <a:pt x="0" y="312738"/>
                    </a:lnTo>
                    <a:lnTo>
                      <a:pt x="185738" y="161925"/>
                    </a:lnTo>
                    <a:lnTo>
                      <a:pt x="739775" y="317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115" name="直接连接符 114">
              <a:extLst>
                <a:ext uri="{FF2B5EF4-FFF2-40B4-BE49-F238E27FC236}">
                  <a16:creationId xmlns:a16="http://schemas.microsoft.com/office/drawing/2014/main" id="{8933F62F-114E-39F0-9F36-6C9F72284007}"/>
                </a:ext>
              </a:extLst>
            </p:cNvPr>
            <p:cNvCxnSpPr>
              <a:cxnSpLocks/>
            </p:cNvCxnSpPr>
            <p:nvPr/>
          </p:nvCxnSpPr>
          <p:spPr>
            <a:xfrm>
              <a:off x="2482813" y="3967787"/>
              <a:ext cx="628458" cy="391797"/>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17" name="直接连接符 116">
              <a:extLst>
                <a:ext uri="{FF2B5EF4-FFF2-40B4-BE49-F238E27FC236}">
                  <a16:creationId xmlns:a16="http://schemas.microsoft.com/office/drawing/2014/main" id="{AE6618E1-E5B1-9840-6770-26CF15ED7EBC}"/>
                </a:ext>
              </a:extLst>
            </p:cNvPr>
            <p:cNvCxnSpPr>
              <a:cxnSpLocks/>
            </p:cNvCxnSpPr>
            <p:nvPr/>
          </p:nvCxnSpPr>
          <p:spPr>
            <a:xfrm flipH="1">
              <a:off x="2328863" y="4359584"/>
              <a:ext cx="775642" cy="68588"/>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24" name="直接连接符 123">
              <a:extLst>
                <a:ext uri="{FF2B5EF4-FFF2-40B4-BE49-F238E27FC236}">
                  <a16:creationId xmlns:a16="http://schemas.microsoft.com/office/drawing/2014/main" id="{E0793428-3409-E4ED-1F19-A2187AEAE156}"/>
                </a:ext>
              </a:extLst>
            </p:cNvPr>
            <p:cNvCxnSpPr>
              <a:cxnSpLocks/>
            </p:cNvCxnSpPr>
            <p:nvPr/>
          </p:nvCxnSpPr>
          <p:spPr>
            <a:xfrm flipH="1">
              <a:off x="2953689" y="4359584"/>
              <a:ext cx="168464" cy="174593"/>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30" name="直接连接符 129">
              <a:extLst>
                <a:ext uri="{FF2B5EF4-FFF2-40B4-BE49-F238E27FC236}">
                  <a16:creationId xmlns:a16="http://schemas.microsoft.com/office/drawing/2014/main" id="{E7746393-FE78-67E7-5C98-E76DFD627D96}"/>
                </a:ext>
              </a:extLst>
            </p:cNvPr>
            <p:cNvCxnSpPr>
              <a:cxnSpLocks/>
            </p:cNvCxnSpPr>
            <p:nvPr/>
          </p:nvCxnSpPr>
          <p:spPr>
            <a:xfrm>
              <a:off x="3118001" y="4370646"/>
              <a:ext cx="17526" cy="422394"/>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33" name="直接连接符 132">
              <a:extLst>
                <a:ext uri="{FF2B5EF4-FFF2-40B4-BE49-F238E27FC236}">
                  <a16:creationId xmlns:a16="http://schemas.microsoft.com/office/drawing/2014/main" id="{7617A515-3989-A9D2-2C76-C86B5A159FF2}"/>
                </a:ext>
              </a:extLst>
            </p:cNvPr>
            <p:cNvCxnSpPr>
              <a:cxnSpLocks/>
            </p:cNvCxnSpPr>
            <p:nvPr/>
          </p:nvCxnSpPr>
          <p:spPr>
            <a:xfrm>
              <a:off x="3118001" y="4359584"/>
              <a:ext cx="600746" cy="83665"/>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38" name="直接连接符 137">
              <a:extLst>
                <a:ext uri="{FF2B5EF4-FFF2-40B4-BE49-F238E27FC236}">
                  <a16:creationId xmlns:a16="http://schemas.microsoft.com/office/drawing/2014/main" id="{FCB546A2-60DF-7046-9730-481FAFB24D0C}"/>
                </a:ext>
              </a:extLst>
            </p:cNvPr>
            <p:cNvCxnSpPr>
              <a:cxnSpLocks/>
            </p:cNvCxnSpPr>
            <p:nvPr/>
          </p:nvCxnSpPr>
          <p:spPr>
            <a:xfrm flipV="1">
              <a:off x="3118001" y="4095747"/>
              <a:ext cx="347994" cy="260911"/>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43" name="直接连接符 142">
              <a:extLst>
                <a:ext uri="{FF2B5EF4-FFF2-40B4-BE49-F238E27FC236}">
                  <a16:creationId xmlns:a16="http://schemas.microsoft.com/office/drawing/2014/main" id="{C3BB5D24-EF2D-07DD-531A-86B59616765F}"/>
                </a:ext>
              </a:extLst>
            </p:cNvPr>
            <p:cNvCxnSpPr>
              <a:cxnSpLocks/>
            </p:cNvCxnSpPr>
            <p:nvPr/>
          </p:nvCxnSpPr>
          <p:spPr>
            <a:xfrm flipH="1" flipV="1">
              <a:off x="3007506" y="3965882"/>
              <a:ext cx="110495" cy="390407"/>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grpSp>
      <p:grpSp>
        <p:nvGrpSpPr>
          <p:cNvPr id="244" name="组合 243">
            <a:extLst>
              <a:ext uri="{FF2B5EF4-FFF2-40B4-BE49-F238E27FC236}">
                <a16:creationId xmlns:a16="http://schemas.microsoft.com/office/drawing/2014/main" id="{FEC91D63-7D0E-55F0-83CA-77825E47C4F2}"/>
              </a:ext>
            </a:extLst>
          </p:cNvPr>
          <p:cNvGrpSpPr/>
          <p:nvPr/>
        </p:nvGrpSpPr>
        <p:grpSpPr>
          <a:xfrm>
            <a:off x="3461430" y="2535715"/>
            <a:ext cx="2021736" cy="1691591"/>
            <a:chOff x="2459336" y="2736493"/>
            <a:chExt cx="3979071" cy="3329298"/>
          </a:xfrm>
        </p:grpSpPr>
        <p:grpSp>
          <p:nvGrpSpPr>
            <p:cNvPr id="150" name="组合 149">
              <a:extLst>
                <a:ext uri="{FF2B5EF4-FFF2-40B4-BE49-F238E27FC236}">
                  <a16:creationId xmlns:a16="http://schemas.microsoft.com/office/drawing/2014/main" id="{11C8E861-47A3-2CA6-AED8-87D66A887D07}"/>
                </a:ext>
              </a:extLst>
            </p:cNvPr>
            <p:cNvGrpSpPr/>
            <p:nvPr/>
          </p:nvGrpSpPr>
          <p:grpSpPr>
            <a:xfrm>
              <a:off x="2459336" y="2736493"/>
              <a:ext cx="3979071" cy="3329298"/>
              <a:chOff x="4277049" y="2080369"/>
              <a:chExt cx="6535374" cy="4777631"/>
            </a:xfrm>
          </p:grpSpPr>
          <p:grpSp>
            <p:nvGrpSpPr>
              <p:cNvPr id="189" name="组合 188">
                <a:extLst>
                  <a:ext uri="{FF2B5EF4-FFF2-40B4-BE49-F238E27FC236}">
                    <a16:creationId xmlns:a16="http://schemas.microsoft.com/office/drawing/2014/main" id="{CFD2ADFE-193C-2010-B101-71BEAD074EAE}"/>
                  </a:ext>
                </a:extLst>
              </p:cNvPr>
              <p:cNvGrpSpPr/>
              <p:nvPr/>
            </p:nvGrpSpPr>
            <p:grpSpPr>
              <a:xfrm>
                <a:off x="4277049" y="2080369"/>
                <a:ext cx="6535374" cy="4777631"/>
                <a:chOff x="4147264" y="2080369"/>
                <a:chExt cx="6535374" cy="4777631"/>
              </a:xfrm>
            </p:grpSpPr>
            <p:pic>
              <p:nvPicPr>
                <p:cNvPr id="197" name="图片 196">
                  <a:extLst>
                    <a:ext uri="{FF2B5EF4-FFF2-40B4-BE49-F238E27FC236}">
                      <a16:creationId xmlns:a16="http://schemas.microsoft.com/office/drawing/2014/main" id="{4DBF9842-378D-F195-972E-117D3BAAC4F4}"/>
                    </a:ext>
                  </a:extLst>
                </p:cNvPr>
                <p:cNvPicPr>
                  <a:picLocks noChangeAspect="1"/>
                </p:cNvPicPr>
                <p:nvPr/>
              </p:nvPicPr>
              <p:blipFill rotWithShape="1">
                <a:blip r:embed="rId3">
                  <a:extLst>
                    <a:ext uri="{28A0092B-C50C-407E-A947-70E740481C1C}">
                      <a14:useLocalDpi xmlns:a14="http://schemas.microsoft.com/office/drawing/2010/main" val="0"/>
                    </a:ext>
                  </a:extLst>
                </a:blip>
                <a:srcRect l="12538" r="10328"/>
                <a:stretch/>
              </p:blipFill>
              <p:spPr>
                <a:xfrm>
                  <a:off x="4147264" y="2080369"/>
                  <a:ext cx="6535374" cy="4777631"/>
                </a:xfrm>
                <a:prstGeom prst="rect">
                  <a:avLst/>
                </a:prstGeom>
              </p:spPr>
            </p:pic>
            <p:sp>
              <p:nvSpPr>
                <p:cNvPr id="198" name="任意多边形: 形状 197">
                  <a:extLst>
                    <a:ext uri="{FF2B5EF4-FFF2-40B4-BE49-F238E27FC236}">
                      <a16:creationId xmlns:a16="http://schemas.microsoft.com/office/drawing/2014/main" id="{0599F7CF-76D7-0140-7743-5D20C22B27FA}"/>
                    </a:ext>
                  </a:extLst>
                </p:cNvPr>
                <p:cNvSpPr/>
                <p:nvPr/>
              </p:nvSpPr>
              <p:spPr>
                <a:xfrm>
                  <a:off x="6753225" y="4038600"/>
                  <a:ext cx="1243013" cy="598488"/>
                </a:xfrm>
                <a:custGeom>
                  <a:avLst/>
                  <a:gdLst>
                    <a:gd name="connsiteX0" fmla="*/ 0 w 1243013"/>
                    <a:gd name="connsiteY0" fmla="*/ 119063 h 598488"/>
                    <a:gd name="connsiteX1" fmla="*/ 88900 w 1243013"/>
                    <a:gd name="connsiteY1" fmla="*/ 69850 h 598488"/>
                    <a:gd name="connsiteX2" fmla="*/ 774700 w 1243013"/>
                    <a:gd name="connsiteY2" fmla="*/ 0 h 598488"/>
                    <a:gd name="connsiteX3" fmla="*/ 1243013 w 1243013"/>
                    <a:gd name="connsiteY3" fmla="*/ 230188 h 598488"/>
                    <a:gd name="connsiteX4" fmla="*/ 1100138 w 1243013"/>
                    <a:gd name="connsiteY4" fmla="*/ 598488 h 598488"/>
                    <a:gd name="connsiteX5" fmla="*/ 1035050 w 1243013"/>
                    <a:gd name="connsiteY5" fmla="*/ 598488 h 598488"/>
                    <a:gd name="connsiteX6" fmla="*/ 20638 w 1243013"/>
                    <a:gd name="connsiteY6" fmla="*/ 209550 h 598488"/>
                    <a:gd name="connsiteX7" fmla="*/ 0 w 1243013"/>
                    <a:gd name="connsiteY7" fmla="*/ 119063 h 59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013" h="598488">
                      <a:moveTo>
                        <a:pt x="0" y="119063"/>
                      </a:moveTo>
                      <a:lnTo>
                        <a:pt x="88900" y="69850"/>
                      </a:lnTo>
                      <a:lnTo>
                        <a:pt x="774700" y="0"/>
                      </a:lnTo>
                      <a:lnTo>
                        <a:pt x="1243013" y="230188"/>
                      </a:lnTo>
                      <a:lnTo>
                        <a:pt x="1100138" y="598488"/>
                      </a:lnTo>
                      <a:lnTo>
                        <a:pt x="1035050" y="598488"/>
                      </a:lnTo>
                      <a:lnTo>
                        <a:pt x="20638" y="209550"/>
                      </a:lnTo>
                      <a:lnTo>
                        <a:pt x="0" y="119063"/>
                      </a:lnTo>
                      <a:close/>
                    </a:path>
                  </a:pathLst>
                </a:custGeom>
                <a:solidFill>
                  <a:schemeClr val="bg1">
                    <a:lumMod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74" name="任意多边形: 形状 173">
                <a:extLst>
                  <a:ext uri="{FF2B5EF4-FFF2-40B4-BE49-F238E27FC236}">
                    <a16:creationId xmlns:a16="http://schemas.microsoft.com/office/drawing/2014/main" id="{B3BB0AAF-FC01-2E7F-C367-1ED8E1E2F0F3}"/>
                  </a:ext>
                </a:extLst>
              </p:cNvPr>
              <p:cNvSpPr/>
              <p:nvPr/>
            </p:nvSpPr>
            <p:spPr>
              <a:xfrm>
                <a:off x="5343525" y="3148013"/>
                <a:ext cx="944563" cy="804862"/>
              </a:xfrm>
              <a:custGeom>
                <a:avLst/>
                <a:gdLst>
                  <a:gd name="connsiteX0" fmla="*/ 0 w 944563"/>
                  <a:gd name="connsiteY0" fmla="*/ 638175 h 804862"/>
                  <a:gd name="connsiteX1" fmla="*/ 422275 w 944563"/>
                  <a:gd name="connsiteY1" fmla="*/ 804862 h 804862"/>
                  <a:gd name="connsiteX2" fmla="*/ 944563 w 944563"/>
                  <a:gd name="connsiteY2" fmla="*/ 387350 h 804862"/>
                  <a:gd name="connsiteX3" fmla="*/ 892175 w 944563"/>
                  <a:gd name="connsiteY3" fmla="*/ 0 h 804862"/>
                  <a:gd name="connsiteX4" fmla="*/ 787400 w 944563"/>
                  <a:gd name="connsiteY4" fmla="*/ 15875 h 804862"/>
                  <a:gd name="connsiteX5" fmla="*/ 0 w 944563"/>
                  <a:gd name="connsiteY5" fmla="*/ 638175 h 80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563" h="804862">
                    <a:moveTo>
                      <a:pt x="0" y="638175"/>
                    </a:moveTo>
                    <a:lnTo>
                      <a:pt x="422275" y="804862"/>
                    </a:lnTo>
                    <a:lnTo>
                      <a:pt x="944563" y="387350"/>
                    </a:lnTo>
                    <a:lnTo>
                      <a:pt x="892175" y="0"/>
                    </a:lnTo>
                    <a:lnTo>
                      <a:pt x="787400" y="15875"/>
                    </a:lnTo>
                    <a:lnTo>
                      <a:pt x="0" y="63817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5" name="任意多边形: 形状 174">
                <a:extLst>
                  <a:ext uri="{FF2B5EF4-FFF2-40B4-BE49-F238E27FC236}">
                    <a16:creationId xmlns:a16="http://schemas.microsoft.com/office/drawing/2014/main" id="{037395F1-DBC0-BFDF-96B5-CD4416BC207A}"/>
                  </a:ext>
                </a:extLst>
              </p:cNvPr>
              <p:cNvSpPr/>
              <p:nvPr/>
            </p:nvSpPr>
            <p:spPr>
              <a:xfrm>
                <a:off x="6238875" y="3073400"/>
                <a:ext cx="1000125" cy="582613"/>
              </a:xfrm>
              <a:custGeom>
                <a:avLst/>
                <a:gdLst>
                  <a:gd name="connsiteX0" fmla="*/ 0 w 1000125"/>
                  <a:gd name="connsiteY0" fmla="*/ 73025 h 582613"/>
                  <a:gd name="connsiteX1" fmla="*/ 87313 w 1000125"/>
                  <a:gd name="connsiteY1" fmla="*/ 0 h 582613"/>
                  <a:gd name="connsiteX2" fmla="*/ 633413 w 1000125"/>
                  <a:gd name="connsiteY2" fmla="*/ 82550 h 582613"/>
                  <a:gd name="connsiteX3" fmla="*/ 644525 w 1000125"/>
                  <a:gd name="connsiteY3" fmla="*/ 90488 h 582613"/>
                  <a:gd name="connsiteX4" fmla="*/ 1000125 w 1000125"/>
                  <a:gd name="connsiteY4" fmla="*/ 393700 h 582613"/>
                  <a:gd name="connsiteX5" fmla="*/ 747713 w 1000125"/>
                  <a:gd name="connsiteY5" fmla="*/ 582613 h 582613"/>
                  <a:gd name="connsiteX6" fmla="*/ 53975 w 1000125"/>
                  <a:gd name="connsiteY6" fmla="*/ 457200 h 582613"/>
                  <a:gd name="connsiteX7" fmla="*/ 0 w 1000125"/>
                  <a:gd name="connsiteY7" fmla="*/ 73025 h 58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125" h="582613">
                    <a:moveTo>
                      <a:pt x="0" y="73025"/>
                    </a:moveTo>
                    <a:lnTo>
                      <a:pt x="87313" y="0"/>
                    </a:lnTo>
                    <a:lnTo>
                      <a:pt x="633413" y="82550"/>
                    </a:lnTo>
                    <a:lnTo>
                      <a:pt x="644525" y="90488"/>
                    </a:lnTo>
                    <a:lnTo>
                      <a:pt x="1000125" y="393700"/>
                    </a:lnTo>
                    <a:lnTo>
                      <a:pt x="747713" y="582613"/>
                    </a:lnTo>
                    <a:lnTo>
                      <a:pt x="53975" y="457200"/>
                    </a:lnTo>
                    <a:lnTo>
                      <a:pt x="0" y="730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6" name="任意多边形: 形状 175">
                <a:extLst>
                  <a:ext uri="{FF2B5EF4-FFF2-40B4-BE49-F238E27FC236}">
                    <a16:creationId xmlns:a16="http://schemas.microsoft.com/office/drawing/2014/main" id="{D69CDF03-BC45-75F7-9956-79600E5CC530}"/>
                  </a:ext>
                </a:extLst>
              </p:cNvPr>
              <p:cNvSpPr/>
              <p:nvPr/>
            </p:nvSpPr>
            <p:spPr>
              <a:xfrm>
                <a:off x="6886575" y="2992438"/>
                <a:ext cx="1150938" cy="476250"/>
              </a:xfrm>
              <a:custGeom>
                <a:avLst/>
                <a:gdLst>
                  <a:gd name="connsiteX0" fmla="*/ 0 w 1150938"/>
                  <a:gd name="connsiteY0" fmla="*/ 171450 h 476250"/>
                  <a:gd name="connsiteX1" fmla="*/ 1092200 w 1150938"/>
                  <a:gd name="connsiteY1" fmla="*/ 0 h 476250"/>
                  <a:gd name="connsiteX2" fmla="*/ 1150938 w 1150938"/>
                  <a:gd name="connsiteY2" fmla="*/ 85725 h 476250"/>
                  <a:gd name="connsiteX3" fmla="*/ 776288 w 1150938"/>
                  <a:gd name="connsiteY3" fmla="*/ 379412 h 476250"/>
                  <a:gd name="connsiteX4" fmla="*/ 534988 w 1150938"/>
                  <a:gd name="connsiteY4" fmla="*/ 476250 h 476250"/>
                  <a:gd name="connsiteX5" fmla="*/ 357188 w 1150938"/>
                  <a:gd name="connsiteY5" fmla="*/ 476250 h 476250"/>
                  <a:gd name="connsiteX6" fmla="*/ 0 w 1150938"/>
                  <a:gd name="connsiteY6" fmla="*/ 171450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0938" h="476250">
                    <a:moveTo>
                      <a:pt x="0" y="171450"/>
                    </a:moveTo>
                    <a:lnTo>
                      <a:pt x="1092200" y="0"/>
                    </a:lnTo>
                    <a:lnTo>
                      <a:pt x="1150938" y="85725"/>
                    </a:lnTo>
                    <a:lnTo>
                      <a:pt x="776288" y="379412"/>
                    </a:lnTo>
                    <a:lnTo>
                      <a:pt x="534988" y="476250"/>
                    </a:lnTo>
                    <a:lnTo>
                      <a:pt x="357188" y="476250"/>
                    </a:lnTo>
                    <a:lnTo>
                      <a:pt x="0" y="17145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7" name="任意多边形: 形状 176">
                <a:extLst>
                  <a:ext uri="{FF2B5EF4-FFF2-40B4-BE49-F238E27FC236}">
                    <a16:creationId xmlns:a16="http://schemas.microsoft.com/office/drawing/2014/main" id="{E6C2E7B9-44F0-128F-0990-540C96FDBD30}"/>
                  </a:ext>
                </a:extLst>
              </p:cNvPr>
              <p:cNvSpPr/>
              <p:nvPr/>
            </p:nvSpPr>
            <p:spPr>
              <a:xfrm>
                <a:off x="7431088" y="3371850"/>
                <a:ext cx="684212" cy="465138"/>
              </a:xfrm>
              <a:custGeom>
                <a:avLst/>
                <a:gdLst>
                  <a:gd name="connsiteX0" fmla="*/ 0 w 684212"/>
                  <a:gd name="connsiteY0" fmla="*/ 101600 h 465138"/>
                  <a:gd name="connsiteX1" fmla="*/ 365125 w 684212"/>
                  <a:gd name="connsiteY1" fmla="*/ 465138 h 465138"/>
                  <a:gd name="connsiteX2" fmla="*/ 684212 w 684212"/>
                  <a:gd name="connsiteY2" fmla="*/ 379413 h 465138"/>
                  <a:gd name="connsiteX3" fmla="*/ 615950 w 684212"/>
                  <a:gd name="connsiteY3" fmla="*/ 219075 h 465138"/>
                  <a:gd name="connsiteX4" fmla="*/ 236537 w 684212"/>
                  <a:gd name="connsiteY4" fmla="*/ 0 h 465138"/>
                  <a:gd name="connsiteX5" fmla="*/ 0 w 684212"/>
                  <a:gd name="connsiteY5" fmla="*/ 101600 h 46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212" h="465138">
                    <a:moveTo>
                      <a:pt x="0" y="101600"/>
                    </a:moveTo>
                    <a:lnTo>
                      <a:pt x="365125" y="465138"/>
                    </a:lnTo>
                    <a:lnTo>
                      <a:pt x="684212" y="379413"/>
                    </a:lnTo>
                    <a:lnTo>
                      <a:pt x="615950" y="219075"/>
                    </a:lnTo>
                    <a:lnTo>
                      <a:pt x="236537" y="0"/>
                    </a:lnTo>
                    <a:lnTo>
                      <a:pt x="0" y="10160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8" name="任意多边形: 形状 177">
                <a:extLst>
                  <a:ext uri="{FF2B5EF4-FFF2-40B4-BE49-F238E27FC236}">
                    <a16:creationId xmlns:a16="http://schemas.microsoft.com/office/drawing/2014/main" id="{4A20B936-D2B4-4258-4D62-730A03C4EBE4}"/>
                  </a:ext>
                </a:extLst>
              </p:cNvPr>
              <p:cNvSpPr/>
              <p:nvPr/>
            </p:nvSpPr>
            <p:spPr>
              <a:xfrm>
                <a:off x="8045450" y="3360738"/>
                <a:ext cx="615950" cy="427037"/>
              </a:xfrm>
              <a:custGeom>
                <a:avLst/>
                <a:gdLst>
                  <a:gd name="connsiteX0" fmla="*/ 66675 w 615950"/>
                  <a:gd name="connsiteY0" fmla="*/ 388937 h 427037"/>
                  <a:gd name="connsiteX1" fmla="*/ 557213 w 615950"/>
                  <a:gd name="connsiteY1" fmla="*/ 427037 h 427037"/>
                  <a:gd name="connsiteX2" fmla="*/ 615950 w 615950"/>
                  <a:gd name="connsiteY2" fmla="*/ 315912 h 427037"/>
                  <a:gd name="connsiteX3" fmla="*/ 422275 w 615950"/>
                  <a:gd name="connsiteY3" fmla="*/ 0 h 427037"/>
                  <a:gd name="connsiteX4" fmla="*/ 0 w 615950"/>
                  <a:gd name="connsiteY4" fmla="*/ 220662 h 427037"/>
                  <a:gd name="connsiteX5" fmla="*/ 66675 w 615950"/>
                  <a:gd name="connsiteY5" fmla="*/ 388937 h 42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950" h="427037">
                    <a:moveTo>
                      <a:pt x="66675" y="388937"/>
                    </a:moveTo>
                    <a:lnTo>
                      <a:pt x="557213" y="427037"/>
                    </a:lnTo>
                    <a:lnTo>
                      <a:pt x="615950" y="315912"/>
                    </a:lnTo>
                    <a:lnTo>
                      <a:pt x="422275" y="0"/>
                    </a:lnTo>
                    <a:lnTo>
                      <a:pt x="0" y="220662"/>
                    </a:lnTo>
                    <a:lnTo>
                      <a:pt x="66675" y="38893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9" name="任意多边形: 形状 178">
                <a:extLst>
                  <a:ext uri="{FF2B5EF4-FFF2-40B4-BE49-F238E27FC236}">
                    <a16:creationId xmlns:a16="http://schemas.microsoft.com/office/drawing/2014/main" id="{84442F4C-B2FD-9CD5-C5D6-F380D047C4D0}"/>
                  </a:ext>
                </a:extLst>
              </p:cNvPr>
              <p:cNvSpPr/>
              <p:nvPr/>
            </p:nvSpPr>
            <p:spPr>
              <a:xfrm>
                <a:off x="8612188" y="3513138"/>
                <a:ext cx="942975" cy="525462"/>
              </a:xfrm>
              <a:custGeom>
                <a:avLst/>
                <a:gdLst>
                  <a:gd name="connsiteX0" fmla="*/ 0 w 942975"/>
                  <a:gd name="connsiteY0" fmla="*/ 277812 h 525462"/>
                  <a:gd name="connsiteX1" fmla="*/ 146050 w 942975"/>
                  <a:gd name="connsiteY1" fmla="*/ 525462 h 525462"/>
                  <a:gd name="connsiteX2" fmla="*/ 758825 w 942975"/>
                  <a:gd name="connsiteY2" fmla="*/ 412750 h 525462"/>
                  <a:gd name="connsiteX3" fmla="*/ 942975 w 942975"/>
                  <a:gd name="connsiteY3" fmla="*/ 327025 h 525462"/>
                  <a:gd name="connsiteX4" fmla="*/ 882650 w 942975"/>
                  <a:gd name="connsiteY4" fmla="*/ 38100 h 525462"/>
                  <a:gd name="connsiteX5" fmla="*/ 638175 w 942975"/>
                  <a:gd name="connsiteY5" fmla="*/ 0 h 525462"/>
                  <a:gd name="connsiteX6" fmla="*/ 50800 w 942975"/>
                  <a:gd name="connsiteY6" fmla="*/ 158750 h 525462"/>
                  <a:gd name="connsiteX7" fmla="*/ 0 w 942975"/>
                  <a:gd name="connsiteY7" fmla="*/ 277812 h 525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2975" h="525462">
                    <a:moveTo>
                      <a:pt x="0" y="277812"/>
                    </a:moveTo>
                    <a:lnTo>
                      <a:pt x="146050" y="525462"/>
                    </a:lnTo>
                    <a:lnTo>
                      <a:pt x="758825" y="412750"/>
                    </a:lnTo>
                    <a:lnTo>
                      <a:pt x="942975" y="327025"/>
                    </a:lnTo>
                    <a:lnTo>
                      <a:pt x="882650" y="38100"/>
                    </a:lnTo>
                    <a:lnTo>
                      <a:pt x="638175" y="0"/>
                    </a:lnTo>
                    <a:lnTo>
                      <a:pt x="50800" y="158750"/>
                    </a:lnTo>
                    <a:lnTo>
                      <a:pt x="0" y="27781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0" name="任意多边形: 形状 179">
                <a:extLst>
                  <a:ext uri="{FF2B5EF4-FFF2-40B4-BE49-F238E27FC236}">
                    <a16:creationId xmlns:a16="http://schemas.microsoft.com/office/drawing/2014/main" id="{AC4FEB6C-EC34-38CD-0ACD-052B0AC127AB}"/>
                  </a:ext>
                </a:extLst>
              </p:cNvPr>
              <p:cNvSpPr/>
              <p:nvPr/>
            </p:nvSpPr>
            <p:spPr>
              <a:xfrm>
                <a:off x="8739188" y="3929063"/>
                <a:ext cx="874712" cy="563562"/>
              </a:xfrm>
              <a:custGeom>
                <a:avLst/>
                <a:gdLst>
                  <a:gd name="connsiteX0" fmla="*/ 22225 w 874712"/>
                  <a:gd name="connsiteY0" fmla="*/ 114300 h 563562"/>
                  <a:gd name="connsiteX1" fmla="*/ 0 w 874712"/>
                  <a:gd name="connsiteY1" fmla="*/ 163512 h 563562"/>
                  <a:gd name="connsiteX2" fmla="*/ 430212 w 874712"/>
                  <a:gd name="connsiteY2" fmla="*/ 563562 h 563562"/>
                  <a:gd name="connsiteX3" fmla="*/ 874712 w 874712"/>
                  <a:gd name="connsiteY3" fmla="*/ 415925 h 563562"/>
                  <a:gd name="connsiteX4" fmla="*/ 638175 w 874712"/>
                  <a:gd name="connsiteY4" fmla="*/ 0 h 563562"/>
                  <a:gd name="connsiteX5" fmla="*/ 22225 w 874712"/>
                  <a:gd name="connsiteY5" fmla="*/ 114300 h 56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4712" h="563562">
                    <a:moveTo>
                      <a:pt x="22225" y="114300"/>
                    </a:moveTo>
                    <a:lnTo>
                      <a:pt x="0" y="163512"/>
                    </a:lnTo>
                    <a:lnTo>
                      <a:pt x="430212" y="563562"/>
                    </a:lnTo>
                    <a:lnTo>
                      <a:pt x="874712" y="415925"/>
                    </a:lnTo>
                    <a:lnTo>
                      <a:pt x="638175" y="0"/>
                    </a:lnTo>
                    <a:lnTo>
                      <a:pt x="22225" y="11430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1" name="任意多边形: 形状 180">
                <a:extLst>
                  <a:ext uri="{FF2B5EF4-FFF2-40B4-BE49-F238E27FC236}">
                    <a16:creationId xmlns:a16="http://schemas.microsoft.com/office/drawing/2014/main" id="{01C354A6-52EF-461C-27C4-2E2C7330DD51}"/>
                  </a:ext>
                </a:extLst>
              </p:cNvPr>
              <p:cNvSpPr/>
              <p:nvPr/>
            </p:nvSpPr>
            <p:spPr>
              <a:xfrm>
                <a:off x="4957820" y="4308105"/>
                <a:ext cx="1112838" cy="931863"/>
              </a:xfrm>
              <a:custGeom>
                <a:avLst/>
                <a:gdLst>
                  <a:gd name="connsiteX0" fmla="*/ 679450 w 1112838"/>
                  <a:gd name="connsiteY0" fmla="*/ 0 h 931863"/>
                  <a:gd name="connsiteX1" fmla="*/ 3175 w 1112838"/>
                  <a:gd name="connsiteY1" fmla="*/ 114300 h 931863"/>
                  <a:gd name="connsiteX2" fmla="*/ 0 w 1112838"/>
                  <a:gd name="connsiteY2" fmla="*/ 131763 h 931863"/>
                  <a:gd name="connsiteX3" fmla="*/ 106363 w 1112838"/>
                  <a:gd name="connsiteY3" fmla="*/ 454025 h 931863"/>
                  <a:gd name="connsiteX4" fmla="*/ 874713 w 1112838"/>
                  <a:gd name="connsiteY4" fmla="*/ 931863 h 931863"/>
                  <a:gd name="connsiteX5" fmla="*/ 1112838 w 1112838"/>
                  <a:gd name="connsiteY5" fmla="*/ 771525 h 931863"/>
                  <a:gd name="connsiteX6" fmla="*/ 679450 w 1112838"/>
                  <a:gd name="connsiteY6" fmla="*/ 0 h 93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838" h="931863">
                    <a:moveTo>
                      <a:pt x="679450" y="0"/>
                    </a:moveTo>
                    <a:lnTo>
                      <a:pt x="3175" y="114300"/>
                    </a:lnTo>
                    <a:lnTo>
                      <a:pt x="0" y="131763"/>
                    </a:lnTo>
                    <a:lnTo>
                      <a:pt x="106363" y="454025"/>
                    </a:lnTo>
                    <a:lnTo>
                      <a:pt x="874713" y="931863"/>
                    </a:lnTo>
                    <a:lnTo>
                      <a:pt x="1112838" y="771525"/>
                    </a:lnTo>
                    <a:lnTo>
                      <a:pt x="67945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2" name="任意多边形: 形状 181">
                <a:extLst>
                  <a:ext uri="{FF2B5EF4-FFF2-40B4-BE49-F238E27FC236}">
                    <a16:creationId xmlns:a16="http://schemas.microsoft.com/office/drawing/2014/main" id="{85B64ED4-E218-DB73-2DAB-C5E314E18DB3}"/>
                  </a:ext>
                </a:extLst>
              </p:cNvPr>
              <p:cNvSpPr/>
              <p:nvPr/>
            </p:nvSpPr>
            <p:spPr>
              <a:xfrm>
                <a:off x="4492872" y="3755968"/>
                <a:ext cx="1331912" cy="666750"/>
              </a:xfrm>
              <a:custGeom>
                <a:avLst/>
                <a:gdLst>
                  <a:gd name="connsiteX0" fmla="*/ 862012 w 1331912"/>
                  <a:gd name="connsiteY0" fmla="*/ 25400 h 666750"/>
                  <a:gd name="connsiteX1" fmla="*/ 793750 w 1331912"/>
                  <a:gd name="connsiteY1" fmla="*/ 0 h 666750"/>
                  <a:gd name="connsiteX2" fmla="*/ 515937 w 1331912"/>
                  <a:gd name="connsiteY2" fmla="*/ 136525 h 666750"/>
                  <a:gd name="connsiteX3" fmla="*/ 0 w 1331912"/>
                  <a:gd name="connsiteY3" fmla="*/ 473075 h 666750"/>
                  <a:gd name="connsiteX4" fmla="*/ 482600 w 1331912"/>
                  <a:gd name="connsiteY4" fmla="*/ 666750 h 666750"/>
                  <a:gd name="connsiteX5" fmla="*/ 1163637 w 1331912"/>
                  <a:gd name="connsiteY5" fmla="*/ 546100 h 666750"/>
                  <a:gd name="connsiteX6" fmla="*/ 1331912 w 1331912"/>
                  <a:gd name="connsiteY6" fmla="*/ 261937 h 666750"/>
                  <a:gd name="connsiteX7" fmla="*/ 1285875 w 1331912"/>
                  <a:gd name="connsiteY7" fmla="*/ 192087 h 666750"/>
                  <a:gd name="connsiteX8" fmla="*/ 862012 w 1331912"/>
                  <a:gd name="connsiteY8" fmla="*/ 2540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1912" h="666750">
                    <a:moveTo>
                      <a:pt x="862012" y="25400"/>
                    </a:moveTo>
                    <a:lnTo>
                      <a:pt x="793750" y="0"/>
                    </a:lnTo>
                    <a:lnTo>
                      <a:pt x="515937" y="136525"/>
                    </a:lnTo>
                    <a:lnTo>
                      <a:pt x="0" y="473075"/>
                    </a:lnTo>
                    <a:lnTo>
                      <a:pt x="482600" y="666750"/>
                    </a:lnTo>
                    <a:lnTo>
                      <a:pt x="1163637" y="546100"/>
                    </a:lnTo>
                    <a:lnTo>
                      <a:pt x="1331912" y="261937"/>
                    </a:lnTo>
                    <a:lnTo>
                      <a:pt x="1285875" y="192087"/>
                    </a:lnTo>
                    <a:lnTo>
                      <a:pt x="862012" y="2540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3" name="任意多边形: 形状 182">
                <a:extLst>
                  <a:ext uri="{FF2B5EF4-FFF2-40B4-BE49-F238E27FC236}">
                    <a16:creationId xmlns:a16="http://schemas.microsoft.com/office/drawing/2014/main" id="{1CE0548A-2E79-CCB5-5C43-4915E34C3DB0}"/>
                  </a:ext>
                </a:extLst>
              </p:cNvPr>
              <p:cNvSpPr/>
              <p:nvPr/>
            </p:nvSpPr>
            <p:spPr>
              <a:xfrm>
                <a:off x="8176890" y="4572265"/>
                <a:ext cx="1319213" cy="512763"/>
              </a:xfrm>
              <a:custGeom>
                <a:avLst/>
                <a:gdLst>
                  <a:gd name="connsiteX0" fmla="*/ 0 w 1319213"/>
                  <a:gd name="connsiteY0" fmla="*/ 196850 h 512763"/>
                  <a:gd name="connsiteX1" fmla="*/ 26988 w 1319213"/>
                  <a:gd name="connsiteY1" fmla="*/ 304800 h 512763"/>
                  <a:gd name="connsiteX2" fmla="*/ 1319213 w 1319213"/>
                  <a:gd name="connsiteY2" fmla="*/ 512763 h 512763"/>
                  <a:gd name="connsiteX3" fmla="*/ 1204913 w 1319213"/>
                  <a:gd name="connsiteY3" fmla="*/ 241300 h 512763"/>
                  <a:gd name="connsiteX4" fmla="*/ 977900 w 1319213"/>
                  <a:gd name="connsiteY4" fmla="*/ 0 h 512763"/>
                  <a:gd name="connsiteX5" fmla="*/ 0 w 1319213"/>
                  <a:gd name="connsiteY5" fmla="*/ 196850 h 51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9213" h="512763">
                    <a:moveTo>
                      <a:pt x="0" y="196850"/>
                    </a:moveTo>
                    <a:lnTo>
                      <a:pt x="26988" y="304800"/>
                    </a:lnTo>
                    <a:lnTo>
                      <a:pt x="1319213" y="512763"/>
                    </a:lnTo>
                    <a:lnTo>
                      <a:pt x="1204913" y="241300"/>
                    </a:lnTo>
                    <a:lnTo>
                      <a:pt x="977900" y="0"/>
                    </a:lnTo>
                    <a:lnTo>
                      <a:pt x="0" y="19685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4" name="任意多边形: 形状 183">
                <a:extLst>
                  <a:ext uri="{FF2B5EF4-FFF2-40B4-BE49-F238E27FC236}">
                    <a16:creationId xmlns:a16="http://schemas.microsoft.com/office/drawing/2014/main" id="{156E388B-4C1E-30C1-8DD2-4C3CE15F0E16}"/>
                  </a:ext>
                </a:extLst>
              </p:cNvPr>
              <p:cNvSpPr/>
              <p:nvPr/>
            </p:nvSpPr>
            <p:spPr>
              <a:xfrm>
                <a:off x="9156626" y="4309989"/>
                <a:ext cx="1082675" cy="501650"/>
              </a:xfrm>
              <a:custGeom>
                <a:avLst/>
                <a:gdLst>
                  <a:gd name="connsiteX0" fmla="*/ 9525 w 1082675"/>
                  <a:gd name="connsiteY0" fmla="*/ 185738 h 501650"/>
                  <a:gd name="connsiteX1" fmla="*/ 0 w 1082675"/>
                  <a:gd name="connsiteY1" fmla="*/ 252413 h 501650"/>
                  <a:gd name="connsiteX2" fmla="*/ 231775 w 1082675"/>
                  <a:gd name="connsiteY2" fmla="*/ 501650 h 501650"/>
                  <a:gd name="connsiteX3" fmla="*/ 1082675 w 1082675"/>
                  <a:gd name="connsiteY3" fmla="*/ 158750 h 501650"/>
                  <a:gd name="connsiteX4" fmla="*/ 771525 w 1082675"/>
                  <a:gd name="connsiteY4" fmla="*/ 0 h 501650"/>
                  <a:gd name="connsiteX5" fmla="*/ 460375 w 1082675"/>
                  <a:gd name="connsiteY5" fmla="*/ 34925 h 501650"/>
                  <a:gd name="connsiteX6" fmla="*/ 9525 w 1082675"/>
                  <a:gd name="connsiteY6" fmla="*/ 185738 h 50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2675" h="501650">
                    <a:moveTo>
                      <a:pt x="9525" y="185738"/>
                    </a:moveTo>
                    <a:lnTo>
                      <a:pt x="0" y="252413"/>
                    </a:lnTo>
                    <a:lnTo>
                      <a:pt x="231775" y="501650"/>
                    </a:lnTo>
                    <a:lnTo>
                      <a:pt x="1082675" y="158750"/>
                    </a:lnTo>
                    <a:lnTo>
                      <a:pt x="771525" y="0"/>
                    </a:lnTo>
                    <a:lnTo>
                      <a:pt x="460375" y="34925"/>
                    </a:lnTo>
                    <a:lnTo>
                      <a:pt x="9525" y="18573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5" name="任意多边形: 形状 184">
                <a:extLst>
                  <a:ext uri="{FF2B5EF4-FFF2-40B4-BE49-F238E27FC236}">
                    <a16:creationId xmlns:a16="http://schemas.microsoft.com/office/drawing/2014/main" id="{B80325B1-D694-A893-5CAC-A506559BD8A2}"/>
                  </a:ext>
                </a:extLst>
              </p:cNvPr>
              <p:cNvSpPr/>
              <p:nvPr/>
            </p:nvSpPr>
            <p:spPr>
              <a:xfrm>
                <a:off x="8148180" y="4876292"/>
                <a:ext cx="1423987" cy="427037"/>
              </a:xfrm>
              <a:custGeom>
                <a:avLst/>
                <a:gdLst>
                  <a:gd name="connsiteX0" fmla="*/ 58737 w 1423987"/>
                  <a:gd name="connsiteY0" fmla="*/ 0 h 427037"/>
                  <a:gd name="connsiteX1" fmla="*/ 0 w 1423987"/>
                  <a:gd name="connsiteY1" fmla="*/ 198437 h 427037"/>
                  <a:gd name="connsiteX2" fmla="*/ 3175 w 1423987"/>
                  <a:gd name="connsiteY2" fmla="*/ 322262 h 427037"/>
                  <a:gd name="connsiteX3" fmla="*/ 233362 w 1423987"/>
                  <a:gd name="connsiteY3" fmla="*/ 415925 h 427037"/>
                  <a:gd name="connsiteX4" fmla="*/ 1189037 w 1423987"/>
                  <a:gd name="connsiteY4" fmla="*/ 427037 h 427037"/>
                  <a:gd name="connsiteX5" fmla="*/ 1423987 w 1423987"/>
                  <a:gd name="connsiteY5" fmla="*/ 285750 h 427037"/>
                  <a:gd name="connsiteX6" fmla="*/ 1352550 w 1423987"/>
                  <a:gd name="connsiteY6" fmla="*/ 203200 h 427037"/>
                  <a:gd name="connsiteX7" fmla="*/ 58737 w 1423987"/>
                  <a:gd name="connsiteY7" fmla="*/ 0 h 42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3987" h="427037">
                    <a:moveTo>
                      <a:pt x="58737" y="0"/>
                    </a:moveTo>
                    <a:lnTo>
                      <a:pt x="0" y="198437"/>
                    </a:lnTo>
                    <a:cubicBezTo>
                      <a:pt x="1058" y="239712"/>
                      <a:pt x="2117" y="280987"/>
                      <a:pt x="3175" y="322262"/>
                    </a:cubicBezTo>
                    <a:lnTo>
                      <a:pt x="233362" y="415925"/>
                    </a:lnTo>
                    <a:lnTo>
                      <a:pt x="1189037" y="427037"/>
                    </a:lnTo>
                    <a:lnTo>
                      <a:pt x="1423987" y="285750"/>
                    </a:lnTo>
                    <a:lnTo>
                      <a:pt x="1352550" y="203200"/>
                    </a:lnTo>
                    <a:lnTo>
                      <a:pt x="58737"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6" name="任意多边形: 形状 185">
                <a:extLst>
                  <a:ext uri="{FF2B5EF4-FFF2-40B4-BE49-F238E27FC236}">
                    <a16:creationId xmlns:a16="http://schemas.microsoft.com/office/drawing/2014/main" id="{68247613-77AB-9E0F-3743-D063ADCA462F}"/>
                  </a:ext>
                </a:extLst>
              </p:cNvPr>
              <p:cNvSpPr/>
              <p:nvPr/>
            </p:nvSpPr>
            <p:spPr>
              <a:xfrm>
                <a:off x="6906417" y="4962456"/>
                <a:ext cx="1231900" cy="358775"/>
              </a:xfrm>
              <a:custGeom>
                <a:avLst/>
                <a:gdLst>
                  <a:gd name="connsiteX0" fmla="*/ 263525 w 1231900"/>
                  <a:gd name="connsiteY0" fmla="*/ 0 h 358775"/>
                  <a:gd name="connsiteX1" fmla="*/ 1223963 w 1231900"/>
                  <a:gd name="connsiteY1" fmla="*/ 122238 h 358775"/>
                  <a:gd name="connsiteX2" fmla="*/ 1231900 w 1231900"/>
                  <a:gd name="connsiteY2" fmla="*/ 239713 h 358775"/>
                  <a:gd name="connsiteX3" fmla="*/ 915988 w 1231900"/>
                  <a:gd name="connsiteY3" fmla="*/ 358775 h 358775"/>
                  <a:gd name="connsiteX4" fmla="*/ 342900 w 1231900"/>
                  <a:gd name="connsiteY4" fmla="*/ 298450 h 358775"/>
                  <a:gd name="connsiteX5" fmla="*/ 0 w 1231900"/>
                  <a:gd name="connsiteY5" fmla="*/ 127000 h 358775"/>
                  <a:gd name="connsiteX6" fmla="*/ 263525 w 1231900"/>
                  <a:gd name="connsiteY6" fmla="*/ 0 h 35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1900" h="358775">
                    <a:moveTo>
                      <a:pt x="263525" y="0"/>
                    </a:moveTo>
                    <a:lnTo>
                      <a:pt x="1223963" y="122238"/>
                    </a:lnTo>
                    <a:lnTo>
                      <a:pt x="1231900" y="239713"/>
                    </a:lnTo>
                    <a:lnTo>
                      <a:pt x="915988" y="358775"/>
                    </a:lnTo>
                    <a:lnTo>
                      <a:pt x="342900" y="298450"/>
                    </a:lnTo>
                    <a:lnTo>
                      <a:pt x="0" y="127000"/>
                    </a:lnTo>
                    <a:lnTo>
                      <a:pt x="263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7" name="任意多边形: 形状 186">
                <a:extLst>
                  <a:ext uri="{FF2B5EF4-FFF2-40B4-BE49-F238E27FC236}">
                    <a16:creationId xmlns:a16="http://schemas.microsoft.com/office/drawing/2014/main" id="{2D6681BE-3B85-694A-A9A2-D34B80271255}"/>
                  </a:ext>
                </a:extLst>
              </p:cNvPr>
              <p:cNvSpPr/>
              <p:nvPr/>
            </p:nvSpPr>
            <p:spPr>
              <a:xfrm>
                <a:off x="6150221" y="4397945"/>
                <a:ext cx="1222375" cy="690562"/>
              </a:xfrm>
              <a:custGeom>
                <a:avLst/>
                <a:gdLst>
                  <a:gd name="connsiteX0" fmla="*/ 690562 w 1222375"/>
                  <a:gd name="connsiteY0" fmla="*/ 0 h 690562"/>
                  <a:gd name="connsiteX1" fmla="*/ 0 w 1222375"/>
                  <a:gd name="connsiteY1" fmla="*/ 665162 h 690562"/>
                  <a:gd name="connsiteX2" fmla="*/ 760412 w 1222375"/>
                  <a:gd name="connsiteY2" fmla="*/ 690562 h 690562"/>
                  <a:gd name="connsiteX3" fmla="*/ 1027112 w 1222375"/>
                  <a:gd name="connsiteY3" fmla="*/ 565150 h 690562"/>
                  <a:gd name="connsiteX4" fmla="*/ 1222375 w 1222375"/>
                  <a:gd name="connsiteY4" fmla="*/ 406400 h 690562"/>
                  <a:gd name="connsiteX5" fmla="*/ 690562 w 1222375"/>
                  <a:gd name="connsiteY5" fmla="*/ 0 h 6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2375" h="690562">
                    <a:moveTo>
                      <a:pt x="690562" y="0"/>
                    </a:moveTo>
                    <a:lnTo>
                      <a:pt x="0" y="665162"/>
                    </a:lnTo>
                    <a:lnTo>
                      <a:pt x="760412" y="690562"/>
                    </a:lnTo>
                    <a:lnTo>
                      <a:pt x="1027112" y="565150"/>
                    </a:lnTo>
                    <a:lnTo>
                      <a:pt x="1222375" y="406400"/>
                    </a:lnTo>
                    <a:lnTo>
                      <a:pt x="6905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8" name="任意多边形: 形状 187">
                <a:extLst>
                  <a:ext uri="{FF2B5EF4-FFF2-40B4-BE49-F238E27FC236}">
                    <a16:creationId xmlns:a16="http://schemas.microsoft.com/office/drawing/2014/main" id="{E932E709-A3F6-1B95-20B5-6C4EC9346CBE}"/>
                  </a:ext>
                </a:extLst>
              </p:cNvPr>
              <p:cNvSpPr/>
              <p:nvPr/>
            </p:nvSpPr>
            <p:spPr>
              <a:xfrm>
                <a:off x="5824181" y="5062962"/>
                <a:ext cx="1428750" cy="755650"/>
              </a:xfrm>
              <a:custGeom>
                <a:avLst/>
                <a:gdLst>
                  <a:gd name="connsiteX0" fmla="*/ 234950 w 1428750"/>
                  <a:gd name="connsiteY0" fmla="*/ 19050 h 755650"/>
                  <a:gd name="connsiteX1" fmla="*/ 296863 w 1428750"/>
                  <a:gd name="connsiteY1" fmla="*/ 0 h 755650"/>
                  <a:gd name="connsiteX2" fmla="*/ 1079500 w 1428750"/>
                  <a:gd name="connsiteY2" fmla="*/ 23812 h 755650"/>
                  <a:gd name="connsiteX3" fmla="*/ 1428750 w 1428750"/>
                  <a:gd name="connsiteY3" fmla="*/ 196850 h 755650"/>
                  <a:gd name="connsiteX4" fmla="*/ 1303338 w 1428750"/>
                  <a:gd name="connsiteY4" fmla="*/ 755650 h 755650"/>
                  <a:gd name="connsiteX5" fmla="*/ 303213 w 1428750"/>
                  <a:gd name="connsiteY5" fmla="*/ 484187 h 755650"/>
                  <a:gd name="connsiteX6" fmla="*/ 0 w 1428750"/>
                  <a:gd name="connsiteY6" fmla="*/ 196850 h 755650"/>
                  <a:gd name="connsiteX7" fmla="*/ 4763 w 1428750"/>
                  <a:gd name="connsiteY7" fmla="*/ 177800 h 755650"/>
                  <a:gd name="connsiteX8" fmla="*/ 234950 w 1428750"/>
                  <a:gd name="connsiteY8" fmla="*/ 19050 h 75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50" h="755650">
                    <a:moveTo>
                      <a:pt x="234950" y="19050"/>
                    </a:moveTo>
                    <a:lnTo>
                      <a:pt x="296863" y="0"/>
                    </a:lnTo>
                    <a:lnTo>
                      <a:pt x="1079500" y="23812"/>
                    </a:lnTo>
                    <a:lnTo>
                      <a:pt x="1428750" y="196850"/>
                    </a:lnTo>
                    <a:lnTo>
                      <a:pt x="1303338" y="755650"/>
                    </a:lnTo>
                    <a:lnTo>
                      <a:pt x="303213" y="484187"/>
                    </a:lnTo>
                    <a:lnTo>
                      <a:pt x="0" y="196850"/>
                    </a:lnTo>
                    <a:lnTo>
                      <a:pt x="4763" y="177800"/>
                    </a:lnTo>
                    <a:lnTo>
                      <a:pt x="234950" y="1905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00" name="直接连接符 199">
              <a:extLst>
                <a:ext uri="{FF2B5EF4-FFF2-40B4-BE49-F238E27FC236}">
                  <a16:creationId xmlns:a16="http://schemas.microsoft.com/office/drawing/2014/main" id="{9618660C-A18E-B49A-9225-8D9933BCFEC7}"/>
                </a:ext>
              </a:extLst>
            </p:cNvPr>
            <p:cNvCxnSpPr/>
            <p:nvPr/>
          </p:nvCxnSpPr>
          <p:spPr>
            <a:xfrm flipH="1" flipV="1">
              <a:off x="2905968" y="4193381"/>
              <a:ext cx="1564107" cy="111986"/>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01" name="直接连接符 200">
              <a:extLst>
                <a:ext uri="{FF2B5EF4-FFF2-40B4-BE49-F238E27FC236}">
                  <a16:creationId xmlns:a16="http://schemas.microsoft.com/office/drawing/2014/main" id="{10E6DE23-DFB5-C446-998C-07E1632A307A}"/>
                </a:ext>
              </a:extLst>
            </p:cNvPr>
            <p:cNvCxnSpPr>
              <a:cxnSpLocks/>
            </p:cNvCxnSpPr>
            <p:nvPr/>
          </p:nvCxnSpPr>
          <p:spPr>
            <a:xfrm flipH="1">
              <a:off x="3035912" y="4313939"/>
              <a:ext cx="1434163" cy="206464"/>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04" name="直接连接符 203">
              <a:extLst>
                <a:ext uri="{FF2B5EF4-FFF2-40B4-BE49-F238E27FC236}">
                  <a16:creationId xmlns:a16="http://schemas.microsoft.com/office/drawing/2014/main" id="{78F0FC5F-7017-8DA7-19C6-FB17B86EFC93}"/>
                </a:ext>
              </a:extLst>
            </p:cNvPr>
            <p:cNvCxnSpPr>
              <a:cxnSpLocks/>
            </p:cNvCxnSpPr>
            <p:nvPr/>
          </p:nvCxnSpPr>
          <p:spPr>
            <a:xfrm flipH="1">
              <a:off x="4142054" y="4313939"/>
              <a:ext cx="323571" cy="264251"/>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07" name="直接连接符 206">
              <a:extLst>
                <a:ext uri="{FF2B5EF4-FFF2-40B4-BE49-F238E27FC236}">
                  <a16:creationId xmlns:a16="http://schemas.microsoft.com/office/drawing/2014/main" id="{D9A1439D-F197-8B38-84B7-4F092638C141}"/>
                </a:ext>
              </a:extLst>
            </p:cNvPr>
            <p:cNvCxnSpPr>
              <a:cxnSpLocks/>
            </p:cNvCxnSpPr>
            <p:nvPr/>
          </p:nvCxnSpPr>
          <p:spPr>
            <a:xfrm flipH="1">
              <a:off x="4111084" y="4313939"/>
              <a:ext cx="361337" cy="781936"/>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10" name="直接连接符 209">
              <a:extLst>
                <a:ext uri="{FF2B5EF4-FFF2-40B4-BE49-F238E27FC236}">
                  <a16:creationId xmlns:a16="http://schemas.microsoft.com/office/drawing/2014/main" id="{05192F9E-D956-AC8E-D055-97FE1B392325}"/>
                </a:ext>
              </a:extLst>
            </p:cNvPr>
            <p:cNvCxnSpPr>
              <a:cxnSpLocks/>
            </p:cNvCxnSpPr>
            <p:nvPr/>
          </p:nvCxnSpPr>
          <p:spPr>
            <a:xfrm flipH="1">
              <a:off x="4467333" y="4313939"/>
              <a:ext cx="9804" cy="500978"/>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13" name="直接连接符 212">
              <a:extLst>
                <a:ext uri="{FF2B5EF4-FFF2-40B4-BE49-F238E27FC236}">
                  <a16:creationId xmlns:a16="http://schemas.microsoft.com/office/drawing/2014/main" id="{026F5949-3F56-BF32-93AB-1140CF28C5BC}"/>
                </a:ext>
              </a:extLst>
            </p:cNvPr>
            <p:cNvCxnSpPr>
              <a:cxnSpLocks/>
            </p:cNvCxnSpPr>
            <p:nvPr/>
          </p:nvCxnSpPr>
          <p:spPr>
            <a:xfrm>
              <a:off x="4478845" y="4305367"/>
              <a:ext cx="680566" cy="50955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16" name="直接连接符 215">
              <a:extLst>
                <a:ext uri="{FF2B5EF4-FFF2-40B4-BE49-F238E27FC236}">
                  <a16:creationId xmlns:a16="http://schemas.microsoft.com/office/drawing/2014/main" id="{C0F7308E-B703-0FA8-9700-32422C9CB888}"/>
                </a:ext>
              </a:extLst>
            </p:cNvPr>
            <p:cNvCxnSpPr>
              <a:cxnSpLocks/>
            </p:cNvCxnSpPr>
            <p:nvPr/>
          </p:nvCxnSpPr>
          <p:spPr>
            <a:xfrm>
              <a:off x="4477991" y="4305367"/>
              <a:ext cx="746347" cy="378716"/>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19" name="直接连接符 218">
              <a:extLst>
                <a:ext uri="{FF2B5EF4-FFF2-40B4-BE49-F238E27FC236}">
                  <a16:creationId xmlns:a16="http://schemas.microsoft.com/office/drawing/2014/main" id="{FF87D2BE-00C9-E8D7-1D6E-A1BB81CEC258}"/>
                </a:ext>
              </a:extLst>
            </p:cNvPr>
            <p:cNvCxnSpPr>
              <a:cxnSpLocks/>
            </p:cNvCxnSpPr>
            <p:nvPr/>
          </p:nvCxnSpPr>
          <p:spPr>
            <a:xfrm>
              <a:off x="4487555" y="4311088"/>
              <a:ext cx="1305972" cy="151443"/>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22" name="直接连接符 221">
              <a:extLst>
                <a:ext uri="{FF2B5EF4-FFF2-40B4-BE49-F238E27FC236}">
                  <a16:creationId xmlns:a16="http://schemas.microsoft.com/office/drawing/2014/main" id="{2056C9E1-CE66-2A59-953B-E19D5BF43654}"/>
                </a:ext>
              </a:extLst>
            </p:cNvPr>
            <p:cNvCxnSpPr>
              <a:cxnSpLocks/>
            </p:cNvCxnSpPr>
            <p:nvPr/>
          </p:nvCxnSpPr>
          <p:spPr>
            <a:xfrm flipV="1">
              <a:off x="4478785" y="4182952"/>
              <a:ext cx="1083839" cy="121663"/>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25" name="直接连接符 224">
              <a:extLst>
                <a:ext uri="{FF2B5EF4-FFF2-40B4-BE49-F238E27FC236}">
                  <a16:creationId xmlns:a16="http://schemas.microsoft.com/office/drawing/2014/main" id="{126D9BFC-DD86-5687-099E-B421DD6510F1}"/>
                </a:ext>
              </a:extLst>
            </p:cNvPr>
            <p:cNvCxnSpPr>
              <a:cxnSpLocks/>
            </p:cNvCxnSpPr>
            <p:nvPr/>
          </p:nvCxnSpPr>
          <p:spPr>
            <a:xfrm flipV="1">
              <a:off x="4478785" y="3889649"/>
              <a:ext cx="933796" cy="419968"/>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28" name="直接连接符 227">
              <a:extLst>
                <a:ext uri="{FF2B5EF4-FFF2-40B4-BE49-F238E27FC236}">
                  <a16:creationId xmlns:a16="http://schemas.microsoft.com/office/drawing/2014/main" id="{3EC21FB2-88AC-A95F-37D8-0F2CCD8385D3}"/>
                </a:ext>
              </a:extLst>
            </p:cNvPr>
            <p:cNvCxnSpPr>
              <a:cxnSpLocks/>
            </p:cNvCxnSpPr>
            <p:nvPr/>
          </p:nvCxnSpPr>
          <p:spPr>
            <a:xfrm flipV="1">
              <a:off x="4465625" y="3772944"/>
              <a:ext cx="411852" cy="543146"/>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32" name="直接连接符 231">
              <a:extLst>
                <a:ext uri="{FF2B5EF4-FFF2-40B4-BE49-F238E27FC236}">
                  <a16:creationId xmlns:a16="http://schemas.microsoft.com/office/drawing/2014/main" id="{BA84E873-EF85-60B1-B349-25C28709241B}"/>
                </a:ext>
              </a:extLst>
            </p:cNvPr>
            <p:cNvCxnSpPr>
              <a:cxnSpLocks/>
            </p:cNvCxnSpPr>
            <p:nvPr/>
          </p:nvCxnSpPr>
          <p:spPr>
            <a:xfrm flipV="1">
              <a:off x="4477137" y="3805133"/>
              <a:ext cx="166391" cy="491932"/>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35" name="直接连接符 234">
              <a:extLst>
                <a:ext uri="{FF2B5EF4-FFF2-40B4-BE49-F238E27FC236}">
                  <a16:creationId xmlns:a16="http://schemas.microsoft.com/office/drawing/2014/main" id="{607E657E-B3B3-2AD3-9FC0-DF649023BFE0}"/>
                </a:ext>
              </a:extLst>
            </p:cNvPr>
            <p:cNvCxnSpPr>
              <a:cxnSpLocks/>
            </p:cNvCxnSpPr>
            <p:nvPr/>
          </p:nvCxnSpPr>
          <p:spPr>
            <a:xfrm>
              <a:off x="4344858" y="3510619"/>
              <a:ext cx="130787" cy="798212"/>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5C56C397-3238-C4E1-B6DE-5774014B14C1}"/>
                </a:ext>
              </a:extLst>
            </p:cNvPr>
            <p:cNvCxnSpPr>
              <a:cxnSpLocks/>
            </p:cNvCxnSpPr>
            <p:nvPr/>
          </p:nvCxnSpPr>
          <p:spPr>
            <a:xfrm>
              <a:off x="3948033" y="3671585"/>
              <a:ext cx="520625" cy="624126"/>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241" name="直接连接符 240">
              <a:extLst>
                <a:ext uri="{FF2B5EF4-FFF2-40B4-BE49-F238E27FC236}">
                  <a16:creationId xmlns:a16="http://schemas.microsoft.com/office/drawing/2014/main" id="{F7CBA6F2-82CE-4A34-BF08-ED10C18EC2BE}"/>
                </a:ext>
              </a:extLst>
            </p:cNvPr>
            <p:cNvCxnSpPr>
              <a:cxnSpLocks/>
            </p:cNvCxnSpPr>
            <p:nvPr/>
          </p:nvCxnSpPr>
          <p:spPr>
            <a:xfrm>
              <a:off x="3401101" y="3701632"/>
              <a:ext cx="1060874" cy="596109"/>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gr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grpSp>
        <p:nvGrpSpPr>
          <p:cNvPr id="495" name="组合 494">
            <a:extLst>
              <a:ext uri="{FF2B5EF4-FFF2-40B4-BE49-F238E27FC236}">
                <a16:creationId xmlns:a16="http://schemas.microsoft.com/office/drawing/2014/main" id="{1AB016D8-2020-5CC9-6E39-82C9C28CC371}"/>
              </a:ext>
            </a:extLst>
          </p:cNvPr>
          <p:cNvGrpSpPr/>
          <p:nvPr/>
        </p:nvGrpSpPr>
        <p:grpSpPr>
          <a:xfrm>
            <a:off x="6505469" y="2588051"/>
            <a:ext cx="1881509" cy="1572353"/>
            <a:chOff x="1612747" y="3083276"/>
            <a:chExt cx="3983904" cy="3329298"/>
          </a:xfrm>
        </p:grpSpPr>
        <p:grpSp>
          <p:nvGrpSpPr>
            <p:cNvPr id="496" name="组合 495">
              <a:extLst>
                <a:ext uri="{FF2B5EF4-FFF2-40B4-BE49-F238E27FC236}">
                  <a16:creationId xmlns:a16="http://schemas.microsoft.com/office/drawing/2014/main" id="{C7CD7FDC-A7EE-CAB1-84DC-04B3D98EC8E9}"/>
                </a:ext>
              </a:extLst>
            </p:cNvPr>
            <p:cNvGrpSpPr/>
            <p:nvPr/>
          </p:nvGrpSpPr>
          <p:grpSpPr>
            <a:xfrm>
              <a:off x="1612747" y="3083276"/>
              <a:ext cx="3983904" cy="3329298"/>
              <a:chOff x="5500706" y="1376047"/>
              <a:chExt cx="6543312" cy="4777631"/>
            </a:xfrm>
          </p:grpSpPr>
          <p:grpSp>
            <p:nvGrpSpPr>
              <p:cNvPr id="520" name="组合 519">
                <a:extLst>
                  <a:ext uri="{FF2B5EF4-FFF2-40B4-BE49-F238E27FC236}">
                    <a16:creationId xmlns:a16="http://schemas.microsoft.com/office/drawing/2014/main" id="{76C935DF-DF6A-39FF-2AFB-EF02F4511A08}"/>
                  </a:ext>
                </a:extLst>
              </p:cNvPr>
              <p:cNvGrpSpPr/>
              <p:nvPr/>
            </p:nvGrpSpPr>
            <p:grpSpPr>
              <a:xfrm>
                <a:off x="5500706" y="1376047"/>
                <a:ext cx="6543312" cy="4777631"/>
                <a:chOff x="4784725" y="1922147"/>
                <a:chExt cx="6543312" cy="4777631"/>
              </a:xfrm>
            </p:grpSpPr>
            <p:grpSp>
              <p:nvGrpSpPr>
                <p:cNvPr id="522" name="组合 521">
                  <a:extLst>
                    <a:ext uri="{FF2B5EF4-FFF2-40B4-BE49-F238E27FC236}">
                      <a16:creationId xmlns:a16="http://schemas.microsoft.com/office/drawing/2014/main" id="{0229B015-6C45-8E3C-8731-8CC88B660E35}"/>
                    </a:ext>
                  </a:extLst>
                </p:cNvPr>
                <p:cNvGrpSpPr/>
                <p:nvPr/>
              </p:nvGrpSpPr>
              <p:grpSpPr>
                <a:xfrm>
                  <a:off x="4792663" y="1922147"/>
                  <a:ext cx="6535374" cy="4777631"/>
                  <a:chOff x="4147264" y="2080369"/>
                  <a:chExt cx="6535374" cy="4777631"/>
                </a:xfrm>
              </p:grpSpPr>
              <p:pic>
                <p:nvPicPr>
                  <p:cNvPr id="545" name="图片 544">
                    <a:extLst>
                      <a:ext uri="{FF2B5EF4-FFF2-40B4-BE49-F238E27FC236}">
                        <a16:creationId xmlns:a16="http://schemas.microsoft.com/office/drawing/2014/main" id="{88E271B3-0BDB-2418-59D3-3A2D84D85747}"/>
                      </a:ext>
                    </a:extLst>
                  </p:cNvPr>
                  <p:cNvPicPr>
                    <a:picLocks noChangeAspect="1"/>
                  </p:cNvPicPr>
                  <p:nvPr/>
                </p:nvPicPr>
                <p:blipFill rotWithShape="1">
                  <a:blip r:embed="rId3">
                    <a:extLst>
                      <a:ext uri="{28A0092B-C50C-407E-A947-70E740481C1C}">
                        <a14:useLocalDpi xmlns:a14="http://schemas.microsoft.com/office/drawing/2010/main" val="0"/>
                      </a:ext>
                    </a:extLst>
                  </a:blip>
                  <a:srcRect l="12538" r="10328"/>
                  <a:stretch/>
                </p:blipFill>
                <p:spPr>
                  <a:xfrm>
                    <a:off x="4147264" y="2080369"/>
                    <a:ext cx="6535374" cy="4777631"/>
                  </a:xfrm>
                  <a:prstGeom prst="rect">
                    <a:avLst/>
                  </a:prstGeom>
                </p:spPr>
              </p:pic>
              <p:sp>
                <p:nvSpPr>
                  <p:cNvPr id="546" name="任意多边形: 形状 545">
                    <a:extLst>
                      <a:ext uri="{FF2B5EF4-FFF2-40B4-BE49-F238E27FC236}">
                        <a16:creationId xmlns:a16="http://schemas.microsoft.com/office/drawing/2014/main" id="{70A2BEAC-59CB-B7F0-822C-60682A5A5CDD}"/>
                      </a:ext>
                    </a:extLst>
                  </p:cNvPr>
                  <p:cNvSpPr/>
                  <p:nvPr/>
                </p:nvSpPr>
                <p:spPr>
                  <a:xfrm>
                    <a:off x="6753225" y="4038600"/>
                    <a:ext cx="1243013" cy="598488"/>
                  </a:xfrm>
                  <a:custGeom>
                    <a:avLst/>
                    <a:gdLst>
                      <a:gd name="connsiteX0" fmla="*/ 0 w 1243013"/>
                      <a:gd name="connsiteY0" fmla="*/ 119063 h 598488"/>
                      <a:gd name="connsiteX1" fmla="*/ 88900 w 1243013"/>
                      <a:gd name="connsiteY1" fmla="*/ 69850 h 598488"/>
                      <a:gd name="connsiteX2" fmla="*/ 774700 w 1243013"/>
                      <a:gd name="connsiteY2" fmla="*/ 0 h 598488"/>
                      <a:gd name="connsiteX3" fmla="*/ 1243013 w 1243013"/>
                      <a:gd name="connsiteY3" fmla="*/ 230188 h 598488"/>
                      <a:gd name="connsiteX4" fmla="*/ 1100138 w 1243013"/>
                      <a:gd name="connsiteY4" fmla="*/ 598488 h 598488"/>
                      <a:gd name="connsiteX5" fmla="*/ 1035050 w 1243013"/>
                      <a:gd name="connsiteY5" fmla="*/ 598488 h 598488"/>
                      <a:gd name="connsiteX6" fmla="*/ 20638 w 1243013"/>
                      <a:gd name="connsiteY6" fmla="*/ 209550 h 598488"/>
                      <a:gd name="connsiteX7" fmla="*/ 0 w 1243013"/>
                      <a:gd name="connsiteY7" fmla="*/ 119063 h 59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013" h="598488">
                        <a:moveTo>
                          <a:pt x="0" y="119063"/>
                        </a:moveTo>
                        <a:lnTo>
                          <a:pt x="88900" y="69850"/>
                        </a:lnTo>
                        <a:lnTo>
                          <a:pt x="774700" y="0"/>
                        </a:lnTo>
                        <a:lnTo>
                          <a:pt x="1243013" y="230188"/>
                        </a:lnTo>
                        <a:lnTo>
                          <a:pt x="1100138" y="598488"/>
                        </a:lnTo>
                        <a:lnTo>
                          <a:pt x="1035050" y="598488"/>
                        </a:lnTo>
                        <a:lnTo>
                          <a:pt x="20638" y="209550"/>
                        </a:lnTo>
                        <a:lnTo>
                          <a:pt x="0" y="119063"/>
                        </a:lnTo>
                        <a:close/>
                      </a:path>
                    </a:pathLst>
                  </a:custGeom>
                  <a:solidFill>
                    <a:schemeClr val="bg1">
                      <a:lumMod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523" name="任意多边形: 形状 522">
                  <a:extLst>
                    <a:ext uri="{FF2B5EF4-FFF2-40B4-BE49-F238E27FC236}">
                      <a16:creationId xmlns:a16="http://schemas.microsoft.com/office/drawing/2014/main" id="{2C3B78FC-7F71-A78A-55F7-074F969F7E70}"/>
                    </a:ext>
                  </a:extLst>
                </p:cNvPr>
                <p:cNvSpPr/>
                <p:nvPr/>
              </p:nvSpPr>
              <p:spPr>
                <a:xfrm>
                  <a:off x="4786313" y="3146425"/>
                  <a:ext cx="1008062" cy="577850"/>
                </a:xfrm>
                <a:custGeom>
                  <a:avLst/>
                  <a:gdLst>
                    <a:gd name="connsiteX0" fmla="*/ 0 w 1008062"/>
                    <a:gd name="connsiteY0" fmla="*/ 103188 h 577850"/>
                    <a:gd name="connsiteX1" fmla="*/ 558800 w 1008062"/>
                    <a:gd name="connsiteY1" fmla="*/ 0 h 577850"/>
                    <a:gd name="connsiteX2" fmla="*/ 1008062 w 1008062"/>
                    <a:gd name="connsiteY2" fmla="*/ 452438 h 577850"/>
                    <a:gd name="connsiteX3" fmla="*/ 736600 w 1008062"/>
                    <a:gd name="connsiteY3" fmla="*/ 577850 h 577850"/>
                    <a:gd name="connsiteX4" fmla="*/ 7937 w 1008062"/>
                    <a:gd name="connsiteY4" fmla="*/ 542925 h 577850"/>
                    <a:gd name="connsiteX5" fmla="*/ 0 w 1008062"/>
                    <a:gd name="connsiteY5" fmla="*/ 103188 h 5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8062" h="577850">
                      <a:moveTo>
                        <a:pt x="0" y="103188"/>
                      </a:moveTo>
                      <a:lnTo>
                        <a:pt x="558800" y="0"/>
                      </a:lnTo>
                      <a:lnTo>
                        <a:pt x="1008062" y="452438"/>
                      </a:lnTo>
                      <a:lnTo>
                        <a:pt x="736600" y="577850"/>
                      </a:lnTo>
                      <a:lnTo>
                        <a:pt x="7937" y="542925"/>
                      </a:lnTo>
                      <a:cubicBezTo>
                        <a:pt x="8466" y="397404"/>
                        <a:pt x="8996" y="251884"/>
                        <a:pt x="0" y="103188"/>
                      </a:cubicBez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4" name="任意多边形: 形状 523">
                  <a:extLst>
                    <a:ext uri="{FF2B5EF4-FFF2-40B4-BE49-F238E27FC236}">
                      <a16:creationId xmlns:a16="http://schemas.microsoft.com/office/drawing/2014/main" id="{58521252-0B24-2653-0992-2BE5C7EB2030}"/>
                    </a:ext>
                  </a:extLst>
                </p:cNvPr>
                <p:cNvSpPr/>
                <p:nvPr/>
              </p:nvSpPr>
              <p:spPr>
                <a:xfrm>
                  <a:off x="4792663" y="3689350"/>
                  <a:ext cx="731837" cy="382588"/>
                </a:xfrm>
                <a:custGeom>
                  <a:avLst/>
                  <a:gdLst>
                    <a:gd name="connsiteX0" fmla="*/ 0 w 731837"/>
                    <a:gd name="connsiteY0" fmla="*/ 0 h 382588"/>
                    <a:gd name="connsiteX1" fmla="*/ 731837 w 731837"/>
                    <a:gd name="connsiteY1" fmla="*/ 34925 h 382588"/>
                    <a:gd name="connsiteX2" fmla="*/ 204787 w 731837"/>
                    <a:gd name="connsiteY2" fmla="*/ 382588 h 382588"/>
                    <a:gd name="connsiteX3" fmla="*/ 68262 w 731837"/>
                    <a:gd name="connsiteY3" fmla="*/ 379413 h 382588"/>
                    <a:gd name="connsiteX4" fmla="*/ 0 w 731837"/>
                    <a:gd name="connsiteY4" fmla="*/ 252413 h 382588"/>
                    <a:gd name="connsiteX5" fmla="*/ 0 w 731837"/>
                    <a:gd name="connsiteY5" fmla="*/ 0 h 38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837" h="382588">
                      <a:moveTo>
                        <a:pt x="0" y="0"/>
                      </a:moveTo>
                      <a:lnTo>
                        <a:pt x="731837" y="34925"/>
                      </a:lnTo>
                      <a:lnTo>
                        <a:pt x="204787" y="382588"/>
                      </a:lnTo>
                      <a:lnTo>
                        <a:pt x="68262" y="379413"/>
                      </a:lnTo>
                      <a:lnTo>
                        <a:pt x="0" y="252413"/>
                      </a:lnTo>
                      <a:cubicBezTo>
                        <a:pt x="1058" y="170392"/>
                        <a:pt x="2117" y="88371"/>
                        <a:pt x="0" y="0"/>
                      </a:cubicBez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5" name="任意多边形: 形状 524">
                  <a:extLst>
                    <a:ext uri="{FF2B5EF4-FFF2-40B4-BE49-F238E27FC236}">
                      <a16:creationId xmlns:a16="http://schemas.microsoft.com/office/drawing/2014/main" id="{B4470E75-AC8A-1F1F-B97C-6658F0D697C1}"/>
                    </a:ext>
                  </a:extLst>
                </p:cNvPr>
                <p:cNvSpPr/>
                <p:nvPr/>
              </p:nvSpPr>
              <p:spPr>
                <a:xfrm>
                  <a:off x="4789488" y="4064000"/>
                  <a:ext cx="688975" cy="606425"/>
                </a:xfrm>
                <a:custGeom>
                  <a:avLst/>
                  <a:gdLst>
                    <a:gd name="connsiteX0" fmla="*/ 68262 w 688975"/>
                    <a:gd name="connsiteY0" fmla="*/ 7938 h 606425"/>
                    <a:gd name="connsiteX1" fmla="*/ 206375 w 688975"/>
                    <a:gd name="connsiteY1" fmla="*/ 0 h 606425"/>
                    <a:gd name="connsiteX2" fmla="*/ 688975 w 688975"/>
                    <a:gd name="connsiteY2" fmla="*/ 196850 h 606425"/>
                    <a:gd name="connsiteX3" fmla="*/ 682625 w 688975"/>
                    <a:gd name="connsiteY3" fmla="*/ 212725 h 606425"/>
                    <a:gd name="connsiteX4" fmla="*/ 139700 w 688975"/>
                    <a:gd name="connsiteY4" fmla="*/ 561975 h 606425"/>
                    <a:gd name="connsiteX5" fmla="*/ 0 w 688975"/>
                    <a:gd name="connsiteY5" fmla="*/ 606425 h 606425"/>
                    <a:gd name="connsiteX6" fmla="*/ 3175 w 688975"/>
                    <a:gd name="connsiteY6" fmla="*/ 34925 h 606425"/>
                    <a:gd name="connsiteX7" fmla="*/ 68262 w 688975"/>
                    <a:gd name="connsiteY7" fmla="*/ 7938 h 60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8975" h="606425">
                      <a:moveTo>
                        <a:pt x="68262" y="7938"/>
                      </a:moveTo>
                      <a:lnTo>
                        <a:pt x="206375" y="0"/>
                      </a:lnTo>
                      <a:lnTo>
                        <a:pt x="688975" y="196850"/>
                      </a:lnTo>
                      <a:lnTo>
                        <a:pt x="682625" y="212725"/>
                      </a:lnTo>
                      <a:lnTo>
                        <a:pt x="139700" y="561975"/>
                      </a:lnTo>
                      <a:lnTo>
                        <a:pt x="0" y="606425"/>
                      </a:lnTo>
                      <a:cubicBezTo>
                        <a:pt x="1058" y="415925"/>
                        <a:pt x="2117" y="225425"/>
                        <a:pt x="3175" y="34925"/>
                      </a:cubicBezTo>
                      <a:lnTo>
                        <a:pt x="68262" y="7938"/>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6" name="任意多边形: 形状 525">
                  <a:extLst>
                    <a:ext uri="{FF2B5EF4-FFF2-40B4-BE49-F238E27FC236}">
                      <a16:creationId xmlns:a16="http://schemas.microsoft.com/office/drawing/2014/main" id="{A1FBE017-12AF-637D-FE36-42925B6EEABE}"/>
                    </a:ext>
                  </a:extLst>
                </p:cNvPr>
                <p:cNvSpPr/>
                <p:nvPr/>
              </p:nvSpPr>
              <p:spPr>
                <a:xfrm>
                  <a:off x="4940300" y="4286250"/>
                  <a:ext cx="635000" cy="334963"/>
                </a:xfrm>
                <a:custGeom>
                  <a:avLst/>
                  <a:gdLst>
                    <a:gd name="connsiteX0" fmla="*/ 0 w 635000"/>
                    <a:gd name="connsiteY0" fmla="*/ 334963 h 334963"/>
                    <a:gd name="connsiteX1" fmla="*/ 531813 w 635000"/>
                    <a:gd name="connsiteY1" fmla="*/ 0 h 334963"/>
                    <a:gd name="connsiteX2" fmla="*/ 635000 w 635000"/>
                    <a:gd name="connsiteY2" fmla="*/ 314325 h 334963"/>
                    <a:gd name="connsiteX3" fmla="*/ 0 w 635000"/>
                    <a:gd name="connsiteY3" fmla="*/ 334963 h 334963"/>
                  </a:gdLst>
                  <a:ahLst/>
                  <a:cxnLst>
                    <a:cxn ang="0">
                      <a:pos x="connsiteX0" y="connsiteY0"/>
                    </a:cxn>
                    <a:cxn ang="0">
                      <a:pos x="connsiteX1" y="connsiteY1"/>
                    </a:cxn>
                    <a:cxn ang="0">
                      <a:pos x="connsiteX2" y="connsiteY2"/>
                    </a:cxn>
                    <a:cxn ang="0">
                      <a:pos x="connsiteX3" y="connsiteY3"/>
                    </a:cxn>
                  </a:cxnLst>
                  <a:rect l="l" t="t" r="r" b="b"/>
                  <a:pathLst>
                    <a:path w="635000" h="334963">
                      <a:moveTo>
                        <a:pt x="0" y="334963"/>
                      </a:moveTo>
                      <a:lnTo>
                        <a:pt x="531813" y="0"/>
                      </a:lnTo>
                      <a:lnTo>
                        <a:pt x="635000" y="314325"/>
                      </a:lnTo>
                      <a:lnTo>
                        <a:pt x="0" y="334963"/>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7" name="任意多边形: 形状 526">
                  <a:extLst>
                    <a:ext uri="{FF2B5EF4-FFF2-40B4-BE49-F238E27FC236}">
                      <a16:creationId xmlns:a16="http://schemas.microsoft.com/office/drawing/2014/main" id="{D81D330E-AB23-BC1B-AA1B-59B25BB6ADDA}"/>
                    </a:ext>
                  </a:extLst>
                </p:cNvPr>
                <p:cNvSpPr/>
                <p:nvPr/>
              </p:nvSpPr>
              <p:spPr>
                <a:xfrm>
                  <a:off x="4784725" y="4603750"/>
                  <a:ext cx="1562100" cy="557213"/>
                </a:xfrm>
                <a:custGeom>
                  <a:avLst/>
                  <a:gdLst>
                    <a:gd name="connsiteX0" fmla="*/ 1562100 w 1562100"/>
                    <a:gd name="connsiteY0" fmla="*/ 479425 h 557213"/>
                    <a:gd name="connsiteX1" fmla="*/ 785813 w 1562100"/>
                    <a:gd name="connsiteY1" fmla="*/ 0 h 557213"/>
                    <a:gd name="connsiteX2" fmla="*/ 149225 w 1562100"/>
                    <a:gd name="connsiteY2" fmla="*/ 28575 h 557213"/>
                    <a:gd name="connsiteX3" fmla="*/ 0 w 1562100"/>
                    <a:gd name="connsiteY3" fmla="*/ 73025 h 557213"/>
                    <a:gd name="connsiteX4" fmla="*/ 6350 w 1562100"/>
                    <a:gd name="connsiteY4" fmla="*/ 207963 h 557213"/>
                    <a:gd name="connsiteX5" fmla="*/ 546100 w 1562100"/>
                    <a:gd name="connsiteY5" fmla="*/ 484188 h 557213"/>
                    <a:gd name="connsiteX6" fmla="*/ 1309688 w 1562100"/>
                    <a:gd name="connsiteY6" fmla="*/ 557213 h 557213"/>
                    <a:gd name="connsiteX7" fmla="*/ 1562100 w 1562100"/>
                    <a:gd name="connsiteY7" fmla="*/ 479425 h 5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2100" h="557213">
                      <a:moveTo>
                        <a:pt x="1562100" y="479425"/>
                      </a:moveTo>
                      <a:lnTo>
                        <a:pt x="785813" y="0"/>
                      </a:lnTo>
                      <a:lnTo>
                        <a:pt x="149225" y="28575"/>
                      </a:lnTo>
                      <a:lnTo>
                        <a:pt x="0" y="73025"/>
                      </a:lnTo>
                      <a:lnTo>
                        <a:pt x="6350" y="207963"/>
                      </a:lnTo>
                      <a:lnTo>
                        <a:pt x="546100" y="484188"/>
                      </a:lnTo>
                      <a:lnTo>
                        <a:pt x="1309688" y="557213"/>
                      </a:lnTo>
                      <a:lnTo>
                        <a:pt x="1562100" y="479425"/>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8" name="任意多边形: 形状 527">
                  <a:extLst>
                    <a:ext uri="{FF2B5EF4-FFF2-40B4-BE49-F238E27FC236}">
                      <a16:creationId xmlns:a16="http://schemas.microsoft.com/office/drawing/2014/main" id="{8B9766B6-9A55-B1A8-9DBD-AEBFAEC0D56F}"/>
                    </a:ext>
                  </a:extLst>
                </p:cNvPr>
                <p:cNvSpPr/>
                <p:nvPr/>
              </p:nvSpPr>
              <p:spPr>
                <a:xfrm>
                  <a:off x="5565775" y="5092107"/>
                  <a:ext cx="1073150" cy="928688"/>
                </a:xfrm>
                <a:custGeom>
                  <a:avLst/>
                  <a:gdLst>
                    <a:gd name="connsiteX0" fmla="*/ 771525 w 1073150"/>
                    <a:gd name="connsiteY0" fmla="*/ 0 h 928688"/>
                    <a:gd name="connsiteX1" fmla="*/ 504825 w 1073150"/>
                    <a:gd name="connsiteY1" fmla="*/ 63500 h 928688"/>
                    <a:gd name="connsiteX2" fmla="*/ 0 w 1073150"/>
                    <a:gd name="connsiteY2" fmla="*/ 593725 h 928688"/>
                    <a:gd name="connsiteX3" fmla="*/ 533400 w 1073150"/>
                    <a:gd name="connsiteY3" fmla="*/ 928688 h 928688"/>
                    <a:gd name="connsiteX4" fmla="*/ 1030287 w 1073150"/>
                    <a:gd name="connsiteY4" fmla="*/ 796925 h 928688"/>
                    <a:gd name="connsiteX5" fmla="*/ 1073150 w 1073150"/>
                    <a:gd name="connsiteY5" fmla="*/ 292100 h 928688"/>
                    <a:gd name="connsiteX6" fmla="*/ 771525 w 1073150"/>
                    <a:gd name="connsiteY6" fmla="*/ 0 h 928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3150" h="928688">
                      <a:moveTo>
                        <a:pt x="771525" y="0"/>
                      </a:moveTo>
                      <a:lnTo>
                        <a:pt x="504825" y="63500"/>
                      </a:lnTo>
                      <a:lnTo>
                        <a:pt x="0" y="593725"/>
                      </a:lnTo>
                      <a:lnTo>
                        <a:pt x="533400" y="928688"/>
                      </a:lnTo>
                      <a:lnTo>
                        <a:pt x="1030287" y="796925"/>
                      </a:lnTo>
                      <a:lnTo>
                        <a:pt x="1073150" y="292100"/>
                      </a:lnTo>
                      <a:lnTo>
                        <a:pt x="771525" y="0"/>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9" name="任意多边形: 形状 528">
                  <a:extLst>
                    <a:ext uri="{FF2B5EF4-FFF2-40B4-BE49-F238E27FC236}">
                      <a16:creationId xmlns:a16="http://schemas.microsoft.com/office/drawing/2014/main" id="{4A658E98-21BA-21CE-9DFD-AE7B6A9A0190}"/>
                    </a:ext>
                  </a:extLst>
                </p:cNvPr>
                <p:cNvSpPr/>
                <p:nvPr/>
              </p:nvSpPr>
              <p:spPr>
                <a:xfrm>
                  <a:off x="6604150" y="5404154"/>
                  <a:ext cx="1192212" cy="561975"/>
                </a:xfrm>
                <a:custGeom>
                  <a:avLst/>
                  <a:gdLst>
                    <a:gd name="connsiteX0" fmla="*/ 42862 w 1192212"/>
                    <a:gd name="connsiteY0" fmla="*/ 0 h 561975"/>
                    <a:gd name="connsiteX1" fmla="*/ 0 w 1192212"/>
                    <a:gd name="connsiteY1" fmla="*/ 501650 h 561975"/>
                    <a:gd name="connsiteX2" fmla="*/ 61912 w 1192212"/>
                    <a:gd name="connsiteY2" fmla="*/ 531812 h 561975"/>
                    <a:gd name="connsiteX3" fmla="*/ 784225 w 1192212"/>
                    <a:gd name="connsiteY3" fmla="*/ 561975 h 561975"/>
                    <a:gd name="connsiteX4" fmla="*/ 1192212 w 1192212"/>
                    <a:gd name="connsiteY4" fmla="*/ 374650 h 561975"/>
                    <a:gd name="connsiteX5" fmla="*/ 1038225 w 1192212"/>
                    <a:gd name="connsiteY5" fmla="*/ 269875 h 561975"/>
                    <a:gd name="connsiteX6" fmla="*/ 42862 w 1192212"/>
                    <a:gd name="connsiteY6" fmla="*/ 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2212" h="561975">
                      <a:moveTo>
                        <a:pt x="42862" y="0"/>
                      </a:moveTo>
                      <a:lnTo>
                        <a:pt x="0" y="501650"/>
                      </a:lnTo>
                      <a:lnTo>
                        <a:pt x="61912" y="531812"/>
                      </a:lnTo>
                      <a:lnTo>
                        <a:pt x="784225" y="561975"/>
                      </a:lnTo>
                      <a:lnTo>
                        <a:pt x="1192212" y="374650"/>
                      </a:lnTo>
                      <a:lnTo>
                        <a:pt x="1038225" y="269875"/>
                      </a:lnTo>
                      <a:lnTo>
                        <a:pt x="42862" y="0"/>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0" name="任意多边形: 形状 529">
                  <a:extLst>
                    <a:ext uri="{FF2B5EF4-FFF2-40B4-BE49-F238E27FC236}">
                      <a16:creationId xmlns:a16="http://schemas.microsoft.com/office/drawing/2014/main" id="{8BFC052D-2B0D-EDA3-D9D7-72A91FBE7213}"/>
                    </a:ext>
                  </a:extLst>
                </p:cNvPr>
                <p:cNvSpPr/>
                <p:nvPr/>
              </p:nvSpPr>
              <p:spPr>
                <a:xfrm>
                  <a:off x="7641974" y="5117649"/>
                  <a:ext cx="695325" cy="708025"/>
                </a:xfrm>
                <a:custGeom>
                  <a:avLst/>
                  <a:gdLst>
                    <a:gd name="connsiteX0" fmla="*/ 120650 w 695325"/>
                    <a:gd name="connsiteY0" fmla="*/ 0 h 708025"/>
                    <a:gd name="connsiteX1" fmla="*/ 695325 w 695325"/>
                    <a:gd name="connsiteY1" fmla="*/ 58738 h 708025"/>
                    <a:gd name="connsiteX2" fmla="*/ 569912 w 695325"/>
                    <a:gd name="connsiteY2" fmla="*/ 561975 h 708025"/>
                    <a:gd name="connsiteX3" fmla="*/ 457200 w 695325"/>
                    <a:gd name="connsiteY3" fmla="*/ 708025 h 708025"/>
                    <a:gd name="connsiteX4" fmla="*/ 163512 w 695325"/>
                    <a:gd name="connsiteY4" fmla="*/ 657225 h 708025"/>
                    <a:gd name="connsiteX5" fmla="*/ 0 w 695325"/>
                    <a:gd name="connsiteY5" fmla="*/ 555625 h 708025"/>
                    <a:gd name="connsiteX6" fmla="*/ 120650 w 695325"/>
                    <a:gd name="connsiteY6" fmla="*/ 0 h 70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325" h="708025">
                      <a:moveTo>
                        <a:pt x="120650" y="0"/>
                      </a:moveTo>
                      <a:lnTo>
                        <a:pt x="695325" y="58738"/>
                      </a:lnTo>
                      <a:lnTo>
                        <a:pt x="569912" y="561975"/>
                      </a:lnTo>
                      <a:lnTo>
                        <a:pt x="457200" y="708025"/>
                      </a:lnTo>
                      <a:lnTo>
                        <a:pt x="163512" y="657225"/>
                      </a:lnTo>
                      <a:lnTo>
                        <a:pt x="0" y="555625"/>
                      </a:lnTo>
                      <a:lnTo>
                        <a:pt x="120650" y="0"/>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1" name="任意多边形: 形状 530">
                  <a:extLst>
                    <a:ext uri="{FF2B5EF4-FFF2-40B4-BE49-F238E27FC236}">
                      <a16:creationId xmlns:a16="http://schemas.microsoft.com/office/drawing/2014/main" id="{532AC36A-F509-BA42-2EDA-1C246599BAB7}"/>
                    </a:ext>
                  </a:extLst>
                </p:cNvPr>
                <p:cNvSpPr/>
                <p:nvPr/>
              </p:nvSpPr>
              <p:spPr>
                <a:xfrm>
                  <a:off x="8210727" y="5045233"/>
                  <a:ext cx="703262" cy="614363"/>
                </a:xfrm>
                <a:custGeom>
                  <a:avLst/>
                  <a:gdLst>
                    <a:gd name="connsiteX0" fmla="*/ 120650 w 703262"/>
                    <a:gd name="connsiteY0" fmla="*/ 115888 h 614363"/>
                    <a:gd name="connsiteX1" fmla="*/ 434975 w 703262"/>
                    <a:gd name="connsiteY1" fmla="*/ 0 h 614363"/>
                    <a:gd name="connsiteX2" fmla="*/ 668337 w 703262"/>
                    <a:gd name="connsiteY2" fmla="*/ 92075 h 614363"/>
                    <a:gd name="connsiteX3" fmla="*/ 703262 w 703262"/>
                    <a:gd name="connsiteY3" fmla="*/ 371475 h 614363"/>
                    <a:gd name="connsiteX4" fmla="*/ 0 w 703262"/>
                    <a:gd name="connsiteY4" fmla="*/ 614363 h 614363"/>
                    <a:gd name="connsiteX5" fmla="*/ 120650 w 703262"/>
                    <a:gd name="connsiteY5" fmla="*/ 115888 h 61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3262" h="614363">
                      <a:moveTo>
                        <a:pt x="120650" y="115888"/>
                      </a:moveTo>
                      <a:lnTo>
                        <a:pt x="434975" y="0"/>
                      </a:lnTo>
                      <a:lnTo>
                        <a:pt x="668337" y="92075"/>
                      </a:lnTo>
                      <a:lnTo>
                        <a:pt x="703262" y="371475"/>
                      </a:lnTo>
                      <a:lnTo>
                        <a:pt x="0" y="614363"/>
                      </a:lnTo>
                      <a:lnTo>
                        <a:pt x="120650" y="115888"/>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2" name="任意多边形: 形状 531">
                  <a:extLst>
                    <a:ext uri="{FF2B5EF4-FFF2-40B4-BE49-F238E27FC236}">
                      <a16:creationId xmlns:a16="http://schemas.microsoft.com/office/drawing/2014/main" id="{C2353511-5F21-8017-D2D0-C0856AFD1274}"/>
                    </a:ext>
                  </a:extLst>
                </p:cNvPr>
                <p:cNvSpPr/>
                <p:nvPr/>
              </p:nvSpPr>
              <p:spPr>
                <a:xfrm>
                  <a:off x="8898743" y="5137074"/>
                  <a:ext cx="954087" cy="446088"/>
                </a:xfrm>
                <a:custGeom>
                  <a:avLst/>
                  <a:gdLst>
                    <a:gd name="connsiteX0" fmla="*/ 0 w 954087"/>
                    <a:gd name="connsiteY0" fmla="*/ 0 h 446088"/>
                    <a:gd name="connsiteX1" fmla="*/ 954087 w 954087"/>
                    <a:gd name="connsiteY1" fmla="*/ 7938 h 446088"/>
                    <a:gd name="connsiteX2" fmla="*/ 847725 w 954087"/>
                    <a:gd name="connsiteY2" fmla="*/ 327025 h 446088"/>
                    <a:gd name="connsiteX3" fmla="*/ 476250 w 954087"/>
                    <a:gd name="connsiteY3" fmla="*/ 438150 h 446088"/>
                    <a:gd name="connsiteX4" fmla="*/ 342900 w 954087"/>
                    <a:gd name="connsiteY4" fmla="*/ 446088 h 446088"/>
                    <a:gd name="connsiteX5" fmla="*/ 230187 w 954087"/>
                    <a:gd name="connsiteY5" fmla="*/ 417513 h 446088"/>
                    <a:gd name="connsiteX6" fmla="*/ 34925 w 954087"/>
                    <a:gd name="connsiteY6" fmla="*/ 288925 h 446088"/>
                    <a:gd name="connsiteX7" fmla="*/ 0 w 954087"/>
                    <a:gd name="connsiteY7" fmla="*/ 0 h 44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087" h="446088">
                      <a:moveTo>
                        <a:pt x="0" y="0"/>
                      </a:moveTo>
                      <a:lnTo>
                        <a:pt x="954087" y="7938"/>
                      </a:lnTo>
                      <a:lnTo>
                        <a:pt x="847725" y="327025"/>
                      </a:lnTo>
                      <a:lnTo>
                        <a:pt x="476250" y="438150"/>
                      </a:lnTo>
                      <a:lnTo>
                        <a:pt x="342900" y="446088"/>
                      </a:lnTo>
                      <a:lnTo>
                        <a:pt x="230187" y="417513"/>
                      </a:lnTo>
                      <a:lnTo>
                        <a:pt x="34925" y="288925"/>
                      </a:lnTo>
                      <a:lnTo>
                        <a:pt x="0" y="0"/>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3" name="任意多边形: 形状 532">
                  <a:extLst>
                    <a:ext uri="{FF2B5EF4-FFF2-40B4-BE49-F238E27FC236}">
                      <a16:creationId xmlns:a16="http://schemas.microsoft.com/office/drawing/2014/main" id="{6459FBFE-62B4-31B4-14E4-4F4795E1B74F}"/>
                    </a:ext>
                  </a:extLst>
                </p:cNvPr>
                <p:cNvSpPr/>
                <p:nvPr/>
              </p:nvSpPr>
              <p:spPr>
                <a:xfrm>
                  <a:off x="9745075" y="5020742"/>
                  <a:ext cx="939800" cy="839787"/>
                </a:xfrm>
                <a:custGeom>
                  <a:avLst/>
                  <a:gdLst>
                    <a:gd name="connsiteX0" fmla="*/ 334963 w 939800"/>
                    <a:gd name="connsiteY0" fmla="*/ 0 h 839787"/>
                    <a:gd name="connsiteX1" fmla="*/ 660400 w 939800"/>
                    <a:gd name="connsiteY1" fmla="*/ 12700 h 839787"/>
                    <a:gd name="connsiteX2" fmla="*/ 939800 w 939800"/>
                    <a:gd name="connsiteY2" fmla="*/ 106362 h 839787"/>
                    <a:gd name="connsiteX3" fmla="*/ 938213 w 939800"/>
                    <a:gd name="connsiteY3" fmla="*/ 119062 h 839787"/>
                    <a:gd name="connsiteX4" fmla="*/ 714375 w 939800"/>
                    <a:gd name="connsiteY4" fmla="*/ 804862 h 839787"/>
                    <a:gd name="connsiteX5" fmla="*/ 392113 w 939800"/>
                    <a:gd name="connsiteY5" fmla="*/ 839787 h 839787"/>
                    <a:gd name="connsiteX6" fmla="*/ 0 w 939800"/>
                    <a:gd name="connsiteY6" fmla="*/ 455612 h 839787"/>
                    <a:gd name="connsiteX7" fmla="*/ 100013 w 939800"/>
                    <a:gd name="connsiteY7" fmla="*/ 138112 h 839787"/>
                    <a:gd name="connsiteX8" fmla="*/ 334963 w 939800"/>
                    <a:gd name="connsiteY8" fmla="*/ 0 h 839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9800" h="839787">
                      <a:moveTo>
                        <a:pt x="334963" y="0"/>
                      </a:moveTo>
                      <a:lnTo>
                        <a:pt x="660400" y="12700"/>
                      </a:lnTo>
                      <a:lnTo>
                        <a:pt x="939800" y="106362"/>
                      </a:lnTo>
                      <a:lnTo>
                        <a:pt x="938213" y="119062"/>
                      </a:lnTo>
                      <a:lnTo>
                        <a:pt x="714375" y="804862"/>
                      </a:lnTo>
                      <a:lnTo>
                        <a:pt x="392113" y="839787"/>
                      </a:lnTo>
                      <a:lnTo>
                        <a:pt x="0" y="455612"/>
                      </a:lnTo>
                      <a:lnTo>
                        <a:pt x="100013" y="138112"/>
                      </a:lnTo>
                      <a:lnTo>
                        <a:pt x="334963" y="0"/>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4" name="任意多边形: 形状 533">
                  <a:extLst>
                    <a:ext uri="{FF2B5EF4-FFF2-40B4-BE49-F238E27FC236}">
                      <a16:creationId xmlns:a16="http://schemas.microsoft.com/office/drawing/2014/main" id="{729C8358-5F03-43DF-43DE-8271280259E4}"/>
                    </a:ext>
                  </a:extLst>
                </p:cNvPr>
                <p:cNvSpPr/>
                <p:nvPr/>
              </p:nvSpPr>
              <p:spPr>
                <a:xfrm>
                  <a:off x="9896448" y="4293848"/>
                  <a:ext cx="982662" cy="719138"/>
                </a:xfrm>
                <a:custGeom>
                  <a:avLst/>
                  <a:gdLst>
                    <a:gd name="connsiteX0" fmla="*/ 0 w 982662"/>
                    <a:gd name="connsiteY0" fmla="*/ 347663 h 719138"/>
                    <a:gd name="connsiteX1" fmla="*/ 858837 w 982662"/>
                    <a:gd name="connsiteY1" fmla="*/ 0 h 719138"/>
                    <a:gd name="connsiteX2" fmla="*/ 982662 w 982662"/>
                    <a:gd name="connsiteY2" fmla="*/ 30163 h 719138"/>
                    <a:gd name="connsiteX3" fmla="*/ 869950 w 982662"/>
                    <a:gd name="connsiteY3" fmla="*/ 290513 h 719138"/>
                    <a:gd name="connsiteX4" fmla="*/ 509587 w 982662"/>
                    <a:gd name="connsiteY4" fmla="*/ 719138 h 719138"/>
                    <a:gd name="connsiteX5" fmla="*/ 193675 w 982662"/>
                    <a:gd name="connsiteY5" fmla="*/ 703263 h 719138"/>
                    <a:gd name="connsiteX6" fmla="*/ 109537 w 982662"/>
                    <a:gd name="connsiteY6" fmla="*/ 615950 h 719138"/>
                    <a:gd name="connsiteX7" fmla="*/ 0 w 982662"/>
                    <a:gd name="connsiteY7" fmla="*/ 347663 h 71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2662" h="719138">
                      <a:moveTo>
                        <a:pt x="0" y="347663"/>
                      </a:moveTo>
                      <a:lnTo>
                        <a:pt x="858837" y="0"/>
                      </a:lnTo>
                      <a:lnTo>
                        <a:pt x="982662" y="30163"/>
                      </a:lnTo>
                      <a:lnTo>
                        <a:pt x="869950" y="290513"/>
                      </a:lnTo>
                      <a:lnTo>
                        <a:pt x="509587" y="719138"/>
                      </a:lnTo>
                      <a:lnTo>
                        <a:pt x="193675" y="703263"/>
                      </a:lnTo>
                      <a:lnTo>
                        <a:pt x="109537" y="615950"/>
                      </a:lnTo>
                      <a:lnTo>
                        <a:pt x="0" y="347663"/>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5" name="任意多边形: 形状 534">
                  <a:extLst>
                    <a:ext uri="{FF2B5EF4-FFF2-40B4-BE49-F238E27FC236}">
                      <a16:creationId xmlns:a16="http://schemas.microsoft.com/office/drawing/2014/main" id="{AE8CED08-D61C-2682-75D5-0B1FF90EEBDB}"/>
                    </a:ext>
                  </a:extLst>
                </p:cNvPr>
                <p:cNvSpPr/>
                <p:nvPr/>
              </p:nvSpPr>
              <p:spPr>
                <a:xfrm>
                  <a:off x="10429512" y="3651778"/>
                  <a:ext cx="898525" cy="682625"/>
                </a:xfrm>
                <a:custGeom>
                  <a:avLst/>
                  <a:gdLst>
                    <a:gd name="connsiteX0" fmla="*/ 0 w 898525"/>
                    <a:gd name="connsiteY0" fmla="*/ 492125 h 682625"/>
                    <a:gd name="connsiteX1" fmla="*/ 315913 w 898525"/>
                    <a:gd name="connsiteY1" fmla="*/ 652463 h 682625"/>
                    <a:gd name="connsiteX2" fmla="*/ 454025 w 898525"/>
                    <a:gd name="connsiteY2" fmla="*/ 682625 h 682625"/>
                    <a:gd name="connsiteX3" fmla="*/ 525463 w 898525"/>
                    <a:gd name="connsiteY3" fmla="*/ 669925 h 682625"/>
                    <a:gd name="connsiteX4" fmla="*/ 898525 w 898525"/>
                    <a:gd name="connsiteY4" fmla="*/ 79375 h 682625"/>
                    <a:gd name="connsiteX5" fmla="*/ 657225 w 898525"/>
                    <a:gd name="connsiteY5" fmla="*/ 0 h 682625"/>
                    <a:gd name="connsiteX6" fmla="*/ 565150 w 898525"/>
                    <a:gd name="connsiteY6" fmla="*/ 15875 h 682625"/>
                    <a:gd name="connsiteX7" fmla="*/ 84138 w 898525"/>
                    <a:gd name="connsiteY7" fmla="*/ 144463 h 682625"/>
                    <a:gd name="connsiteX8" fmla="*/ 0 w 898525"/>
                    <a:gd name="connsiteY8" fmla="*/ 492125 h 68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25" h="682625">
                      <a:moveTo>
                        <a:pt x="0" y="492125"/>
                      </a:moveTo>
                      <a:lnTo>
                        <a:pt x="315913" y="652463"/>
                      </a:lnTo>
                      <a:lnTo>
                        <a:pt x="454025" y="682625"/>
                      </a:lnTo>
                      <a:lnTo>
                        <a:pt x="525463" y="669925"/>
                      </a:lnTo>
                      <a:lnTo>
                        <a:pt x="898525" y="79375"/>
                      </a:lnTo>
                      <a:lnTo>
                        <a:pt x="657225" y="0"/>
                      </a:lnTo>
                      <a:lnTo>
                        <a:pt x="565150" y="15875"/>
                      </a:lnTo>
                      <a:lnTo>
                        <a:pt x="84138" y="144463"/>
                      </a:lnTo>
                      <a:lnTo>
                        <a:pt x="0" y="492125"/>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6" name="任意多边形: 形状 535">
                  <a:extLst>
                    <a:ext uri="{FF2B5EF4-FFF2-40B4-BE49-F238E27FC236}">
                      <a16:creationId xmlns:a16="http://schemas.microsoft.com/office/drawing/2014/main" id="{26DD7A04-DBCC-A1D7-D17C-E828B8BB4E40}"/>
                    </a:ext>
                  </a:extLst>
                </p:cNvPr>
                <p:cNvSpPr/>
                <p:nvPr/>
              </p:nvSpPr>
              <p:spPr>
                <a:xfrm>
                  <a:off x="9873928" y="3671002"/>
                  <a:ext cx="630237" cy="498475"/>
                </a:xfrm>
                <a:custGeom>
                  <a:avLst/>
                  <a:gdLst>
                    <a:gd name="connsiteX0" fmla="*/ 0 w 630237"/>
                    <a:gd name="connsiteY0" fmla="*/ 87312 h 498475"/>
                    <a:gd name="connsiteX1" fmla="*/ 187325 w 630237"/>
                    <a:gd name="connsiteY1" fmla="*/ 0 h 498475"/>
                    <a:gd name="connsiteX2" fmla="*/ 630237 w 630237"/>
                    <a:gd name="connsiteY2" fmla="*/ 111125 h 498475"/>
                    <a:gd name="connsiteX3" fmla="*/ 549275 w 630237"/>
                    <a:gd name="connsiteY3" fmla="*/ 471487 h 498475"/>
                    <a:gd name="connsiteX4" fmla="*/ 239712 w 630237"/>
                    <a:gd name="connsiteY4" fmla="*/ 498475 h 498475"/>
                    <a:gd name="connsiteX5" fmla="*/ 0 w 630237"/>
                    <a:gd name="connsiteY5" fmla="*/ 87312 h 49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0237" h="498475">
                      <a:moveTo>
                        <a:pt x="0" y="87312"/>
                      </a:moveTo>
                      <a:lnTo>
                        <a:pt x="187325" y="0"/>
                      </a:lnTo>
                      <a:lnTo>
                        <a:pt x="630237" y="111125"/>
                      </a:lnTo>
                      <a:lnTo>
                        <a:pt x="549275" y="471487"/>
                      </a:lnTo>
                      <a:lnTo>
                        <a:pt x="239712" y="498475"/>
                      </a:lnTo>
                      <a:lnTo>
                        <a:pt x="0" y="87312"/>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7" name="任意多边形: 形状 536">
                  <a:extLst>
                    <a:ext uri="{FF2B5EF4-FFF2-40B4-BE49-F238E27FC236}">
                      <a16:creationId xmlns:a16="http://schemas.microsoft.com/office/drawing/2014/main" id="{72C56A7B-9175-CEB5-FC44-AAA03B73FDCF}"/>
                    </a:ext>
                  </a:extLst>
                </p:cNvPr>
                <p:cNvSpPr/>
                <p:nvPr/>
              </p:nvSpPr>
              <p:spPr>
                <a:xfrm>
                  <a:off x="9997638" y="3290178"/>
                  <a:ext cx="995362" cy="498475"/>
                </a:xfrm>
                <a:custGeom>
                  <a:avLst/>
                  <a:gdLst>
                    <a:gd name="connsiteX0" fmla="*/ 0 w 995362"/>
                    <a:gd name="connsiteY0" fmla="*/ 100013 h 498475"/>
                    <a:gd name="connsiteX1" fmla="*/ 203200 w 995362"/>
                    <a:gd name="connsiteY1" fmla="*/ 0 h 498475"/>
                    <a:gd name="connsiteX2" fmla="*/ 995362 w 995362"/>
                    <a:gd name="connsiteY2" fmla="*/ 371475 h 498475"/>
                    <a:gd name="connsiteX3" fmla="*/ 509587 w 995362"/>
                    <a:gd name="connsiteY3" fmla="*/ 498475 h 498475"/>
                    <a:gd name="connsiteX4" fmla="*/ 63500 w 995362"/>
                    <a:gd name="connsiteY4" fmla="*/ 385763 h 498475"/>
                    <a:gd name="connsiteX5" fmla="*/ 0 w 995362"/>
                    <a:gd name="connsiteY5" fmla="*/ 100013 h 49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362" h="498475">
                      <a:moveTo>
                        <a:pt x="0" y="100013"/>
                      </a:moveTo>
                      <a:lnTo>
                        <a:pt x="203200" y="0"/>
                      </a:lnTo>
                      <a:lnTo>
                        <a:pt x="995362" y="371475"/>
                      </a:lnTo>
                      <a:lnTo>
                        <a:pt x="509587" y="498475"/>
                      </a:lnTo>
                      <a:lnTo>
                        <a:pt x="63500" y="385763"/>
                      </a:lnTo>
                      <a:lnTo>
                        <a:pt x="0" y="100013"/>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8" name="任意多边形: 形状 537">
                  <a:extLst>
                    <a:ext uri="{FF2B5EF4-FFF2-40B4-BE49-F238E27FC236}">
                      <a16:creationId xmlns:a16="http://schemas.microsoft.com/office/drawing/2014/main" id="{98868FCE-41F9-BBFF-B712-7E1F6C994AA0}"/>
                    </a:ext>
                  </a:extLst>
                </p:cNvPr>
                <p:cNvSpPr/>
                <p:nvPr/>
              </p:nvSpPr>
              <p:spPr>
                <a:xfrm>
                  <a:off x="9632949" y="3033446"/>
                  <a:ext cx="782638" cy="360363"/>
                </a:xfrm>
                <a:custGeom>
                  <a:avLst/>
                  <a:gdLst>
                    <a:gd name="connsiteX0" fmla="*/ 0 w 782638"/>
                    <a:gd name="connsiteY0" fmla="*/ 192088 h 360363"/>
                    <a:gd name="connsiteX1" fmla="*/ 128588 w 782638"/>
                    <a:gd name="connsiteY1" fmla="*/ 333375 h 360363"/>
                    <a:gd name="connsiteX2" fmla="*/ 366713 w 782638"/>
                    <a:gd name="connsiteY2" fmla="*/ 360363 h 360363"/>
                    <a:gd name="connsiteX3" fmla="*/ 571500 w 782638"/>
                    <a:gd name="connsiteY3" fmla="*/ 258763 h 360363"/>
                    <a:gd name="connsiteX4" fmla="*/ 782638 w 782638"/>
                    <a:gd name="connsiteY4" fmla="*/ 6350 h 360363"/>
                    <a:gd name="connsiteX5" fmla="*/ 30163 w 782638"/>
                    <a:gd name="connsiteY5" fmla="*/ 0 h 360363"/>
                    <a:gd name="connsiteX6" fmla="*/ 0 w 782638"/>
                    <a:gd name="connsiteY6" fmla="*/ 192088 h 36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638" h="360363">
                      <a:moveTo>
                        <a:pt x="0" y="192088"/>
                      </a:moveTo>
                      <a:lnTo>
                        <a:pt x="128588" y="333375"/>
                      </a:lnTo>
                      <a:lnTo>
                        <a:pt x="366713" y="360363"/>
                      </a:lnTo>
                      <a:lnTo>
                        <a:pt x="571500" y="258763"/>
                      </a:lnTo>
                      <a:lnTo>
                        <a:pt x="782638" y="6350"/>
                      </a:lnTo>
                      <a:lnTo>
                        <a:pt x="30163" y="0"/>
                      </a:lnTo>
                      <a:lnTo>
                        <a:pt x="0" y="192088"/>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9" name="任意多边形: 形状 538">
                  <a:extLst>
                    <a:ext uri="{FF2B5EF4-FFF2-40B4-BE49-F238E27FC236}">
                      <a16:creationId xmlns:a16="http://schemas.microsoft.com/office/drawing/2014/main" id="{303B25DE-3C47-01CD-B133-8565410BE835}"/>
                    </a:ext>
                  </a:extLst>
                </p:cNvPr>
                <p:cNvSpPr/>
                <p:nvPr/>
              </p:nvSpPr>
              <p:spPr>
                <a:xfrm>
                  <a:off x="8952913" y="3108669"/>
                  <a:ext cx="792162" cy="412750"/>
                </a:xfrm>
                <a:custGeom>
                  <a:avLst/>
                  <a:gdLst>
                    <a:gd name="connsiteX0" fmla="*/ 0 w 792162"/>
                    <a:gd name="connsiteY0" fmla="*/ 0 h 412750"/>
                    <a:gd name="connsiteX1" fmla="*/ 665162 w 792162"/>
                    <a:gd name="connsiteY1" fmla="*/ 115887 h 412750"/>
                    <a:gd name="connsiteX2" fmla="*/ 792162 w 792162"/>
                    <a:gd name="connsiteY2" fmla="*/ 247650 h 412750"/>
                    <a:gd name="connsiteX3" fmla="*/ 206375 w 792162"/>
                    <a:gd name="connsiteY3" fmla="*/ 412750 h 412750"/>
                    <a:gd name="connsiteX4" fmla="*/ 15875 w 792162"/>
                    <a:gd name="connsiteY4" fmla="*/ 90487 h 412750"/>
                    <a:gd name="connsiteX5" fmla="*/ 0 w 792162"/>
                    <a:gd name="connsiteY5" fmla="*/ 0 h 41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162" h="412750">
                      <a:moveTo>
                        <a:pt x="0" y="0"/>
                      </a:moveTo>
                      <a:lnTo>
                        <a:pt x="665162" y="115887"/>
                      </a:lnTo>
                      <a:lnTo>
                        <a:pt x="792162" y="247650"/>
                      </a:lnTo>
                      <a:lnTo>
                        <a:pt x="206375" y="412750"/>
                      </a:lnTo>
                      <a:lnTo>
                        <a:pt x="15875" y="90487"/>
                      </a:lnTo>
                      <a:lnTo>
                        <a:pt x="0" y="0"/>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0" name="任意多边形: 形状 539">
                  <a:extLst>
                    <a:ext uri="{FF2B5EF4-FFF2-40B4-BE49-F238E27FC236}">
                      <a16:creationId xmlns:a16="http://schemas.microsoft.com/office/drawing/2014/main" id="{749E8EA7-4915-84A1-7B76-73CE05A40FDA}"/>
                    </a:ext>
                  </a:extLst>
                </p:cNvPr>
                <p:cNvSpPr/>
                <p:nvPr/>
              </p:nvSpPr>
              <p:spPr>
                <a:xfrm>
                  <a:off x="8186610" y="2920159"/>
                  <a:ext cx="788988" cy="500062"/>
                </a:xfrm>
                <a:custGeom>
                  <a:avLst/>
                  <a:gdLst>
                    <a:gd name="connsiteX0" fmla="*/ 366713 w 788988"/>
                    <a:gd name="connsiteY0" fmla="*/ 0 h 500062"/>
                    <a:gd name="connsiteX1" fmla="*/ 717550 w 788988"/>
                    <a:gd name="connsiteY1" fmla="*/ 96837 h 500062"/>
                    <a:gd name="connsiteX2" fmla="*/ 776288 w 788988"/>
                    <a:gd name="connsiteY2" fmla="*/ 185737 h 500062"/>
                    <a:gd name="connsiteX3" fmla="*/ 788988 w 788988"/>
                    <a:gd name="connsiteY3" fmla="*/ 273050 h 500062"/>
                    <a:gd name="connsiteX4" fmla="*/ 385763 w 788988"/>
                    <a:gd name="connsiteY4" fmla="*/ 500062 h 500062"/>
                    <a:gd name="connsiteX5" fmla="*/ 0 w 788988"/>
                    <a:gd name="connsiteY5" fmla="*/ 296862 h 500062"/>
                    <a:gd name="connsiteX6" fmla="*/ 366713 w 788988"/>
                    <a:gd name="connsiteY6" fmla="*/ 0 h 50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8988" h="500062">
                      <a:moveTo>
                        <a:pt x="366713" y="0"/>
                      </a:moveTo>
                      <a:lnTo>
                        <a:pt x="717550" y="96837"/>
                      </a:lnTo>
                      <a:lnTo>
                        <a:pt x="776288" y="185737"/>
                      </a:lnTo>
                      <a:lnTo>
                        <a:pt x="788988" y="273050"/>
                      </a:lnTo>
                      <a:lnTo>
                        <a:pt x="385763" y="500062"/>
                      </a:lnTo>
                      <a:lnTo>
                        <a:pt x="0" y="296862"/>
                      </a:lnTo>
                      <a:lnTo>
                        <a:pt x="366713" y="0"/>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1" name="任意多边形: 形状 540">
                  <a:extLst>
                    <a:ext uri="{FF2B5EF4-FFF2-40B4-BE49-F238E27FC236}">
                      <a16:creationId xmlns:a16="http://schemas.microsoft.com/office/drawing/2014/main" id="{1F8A0F58-B58D-6CBA-8480-50EF8E2C9C3B}"/>
                    </a:ext>
                  </a:extLst>
                </p:cNvPr>
                <p:cNvSpPr/>
                <p:nvPr/>
              </p:nvSpPr>
              <p:spPr>
                <a:xfrm>
                  <a:off x="8490610" y="2230280"/>
                  <a:ext cx="1098550" cy="782638"/>
                </a:xfrm>
                <a:custGeom>
                  <a:avLst/>
                  <a:gdLst>
                    <a:gd name="connsiteX0" fmla="*/ 0 w 1098550"/>
                    <a:gd name="connsiteY0" fmla="*/ 588963 h 782638"/>
                    <a:gd name="connsiteX1" fmla="*/ 61912 w 1098550"/>
                    <a:gd name="connsiteY1" fmla="*/ 681038 h 782638"/>
                    <a:gd name="connsiteX2" fmla="*/ 407987 w 1098550"/>
                    <a:gd name="connsiteY2" fmla="*/ 782638 h 782638"/>
                    <a:gd name="connsiteX3" fmla="*/ 635000 w 1098550"/>
                    <a:gd name="connsiteY3" fmla="*/ 722313 h 782638"/>
                    <a:gd name="connsiteX4" fmla="*/ 1098550 w 1098550"/>
                    <a:gd name="connsiteY4" fmla="*/ 157163 h 782638"/>
                    <a:gd name="connsiteX5" fmla="*/ 1033462 w 1098550"/>
                    <a:gd name="connsiteY5" fmla="*/ 79375 h 782638"/>
                    <a:gd name="connsiteX6" fmla="*/ 909637 w 1098550"/>
                    <a:gd name="connsiteY6" fmla="*/ 0 h 782638"/>
                    <a:gd name="connsiteX7" fmla="*/ 0 w 1098550"/>
                    <a:gd name="connsiteY7" fmla="*/ 588963 h 78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8550" h="782638">
                      <a:moveTo>
                        <a:pt x="0" y="588963"/>
                      </a:moveTo>
                      <a:lnTo>
                        <a:pt x="61912" y="681038"/>
                      </a:lnTo>
                      <a:lnTo>
                        <a:pt x="407987" y="782638"/>
                      </a:lnTo>
                      <a:lnTo>
                        <a:pt x="635000" y="722313"/>
                      </a:lnTo>
                      <a:lnTo>
                        <a:pt x="1098550" y="157163"/>
                      </a:lnTo>
                      <a:lnTo>
                        <a:pt x="1033462" y="79375"/>
                      </a:lnTo>
                      <a:lnTo>
                        <a:pt x="909637" y="0"/>
                      </a:lnTo>
                      <a:lnTo>
                        <a:pt x="0" y="588963"/>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2" name="任意多边形: 形状 541">
                  <a:extLst>
                    <a:ext uri="{FF2B5EF4-FFF2-40B4-BE49-F238E27FC236}">
                      <a16:creationId xmlns:a16="http://schemas.microsoft.com/office/drawing/2014/main" id="{608B54D7-BCDB-E8AB-7513-1743A492032B}"/>
                    </a:ext>
                  </a:extLst>
                </p:cNvPr>
                <p:cNvSpPr/>
                <p:nvPr/>
              </p:nvSpPr>
              <p:spPr>
                <a:xfrm>
                  <a:off x="7377290" y="2550214"/>
                  <a:ext cx="1098550" cy="449263"/>
                </a:xfrm>
                <a:custGeom>
                  <a:avLst/>
                  <a:gdLst>
                    <a:gd name="connsiteX0" fmla="*/ 0 w 1098550"/>
                    <a:gd name="connsiteY0" fmla="*/ 449263 h 449263"/>
                    <a:gd name="connsiteX1" fmla="*/ 538163 w 1098550"/>
                    <a:gd name="connsiteY1" fmla="*/ 7938 h 449263"/>
                    <a:gd name="connsiteX2" fmla="*/ 682625 w 1098550"/>
                    <a:gd name="connsiteY2" fmla="*/ 0 h 449263"/>
                    <a:gd name="connsiteX3" fmla="*/ 1098550 w 1098550"/>
                    <a:gd name="connsiteY3" fmla="*/ 273050 h 449263"/>
                    <a:gd name="connsiteX4" fmla="*/ 1093788 w 1098550"/>
                    <a:gd name="connsiteY4" fmla="*/ 279400 h 449263"/>
                    <a:gd name="connsiteX5" fmla="*/ 0 w 1098550"/>
                    <a:gd name="connsiteY5" fmla="*/ 449263 h 449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550" h="449263">
                      <a:moveTo>
                        <a:pt x="0" y="449263"/>
                      </a:moveTo>
                      <a:lnTo>
                        <a:pt x="538163" y="7938"/>
                      </a:lnTo>
                      <a:lnTo>
                        <a:pt x="682625" y="0"/>
                      </a:lnTo>
                      <a:lnTo>
                        <a:pt x="1098550" y="273050"/>
                      </a:lnTo>
                      <a:lnTo>
                        <a:pt x="1093788" y="279400"/>
                      </a:lnTo>
                      <a:lnTo>
                        <a:pt x="0" y="449263"/>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43" name="任意多边形: 形状 542">
                  <a:extLst>
                    <a:ext uri="{FF2B5EF4-FFF2-40B4-BE49-F238E27FC236}">
                      <a16:creationId xmlns:a16="http://schemas.microsoft.com/office/drawing/2014/main" id="{D0243ADE-3A2C-FEDB-4D04-CA14BE8A68EF}"/>
                    </a:ext>
                  </a:extLst>
                </p:cNvPr>
                <p:cNvSpPr/>
                <p:nvPr/>
              </p:nvSpPr>
              <p:spPr>
                <a:xfrm>
                  <a:off x="6745137" y="2349998"/>
                  <a:ext cx="1171575" cy="644525"/>
                </a:xfrm>
                <a:custGeom>
                  <a:avLst/>
                  <a:gdLst>
                    <a:gd name="connsiteX0" fmla="*/ 0 w 1171575"/>
                    <a:gd name="connsiteY0" fmla="*/ 144462 h 644525"/>
                    <a:gd name="connsiteX1" fmla="*/ 85725 w 1171575"/>
                    <a:gd name="connsiteY1" fmla="*/ 565150 h 644525"/>
                    <a:gd name="connsiteX2" fmla="*/ 635000 w 1171575"/>
                    <a:gd name="connsiteY2" fmla="*/ 644525 h 644525"/>
                    <a:gd name="connsiteX3" fmla="*/ 1171575 w 1171575"/>
                    <a:gd name="connsiteY3" fmla="*/ 198437 h 644525"/>
                    <a:gd name="connsiteX4" fmla="*/ 177800 w 1171575"/>
                    <a:gd name="connsiteY4" fmla="*/ 0 h 644525"/>
                    <a:gd name="connsiteX5" fmla="*/ 0 w 1171575"/>
                    <a:gd name="connsiteY5" fmla="*/ 144462 h 64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1575" h="644525">
                      <a:moveTo>
                        <a:pt x="0" y="144462"/>
                      </a:moveTo>
                      <a:lnTo>
                        <a:pt x="85725" y="565150"/>
                      </a:lnTo>
                      <a:lnTo>
                        <a:pt x="635000" y="644525"/>
                      </a:lnTo>
                      <a:lnTo>
                        <a:pt x="1171575" y="198437"/>
                      </a:lnTo>
                      <a:lnTo>
                        <a:pt x="177800" y="0"/>
                      </a:lnTo>
                      <a:lnTo>
                        <a:pt x="0" y="144462"/>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44" name="任意多边形: 形状 543">
                  <a:extLst>
                    <a:ext uri="{FF2B5EF4-FFF2-40B4-BE49-F238E27FC236}">
                      <a16:creationId xmlns:a16="http://schemas.microsoft.com/office/drawing/2014/main" id="{E2BCD038-4747-D5E4-33E3-FC0C2E322FDA}"/>
                    </a:ext>
                  </a:extLst>
                </p:cNvPr>
                <p:cNvSpPr/>
                <p:nvPr/>
              </p:nvSpPr>
              <p:spPr>
                <a:xfrm>
                  <a:off x="5369350" y="2486658"/>
                  <a:ext cx="1463675" cy="608013"/>
                </a:xfrm>
                <a:custGeom>
                  <a:avLst/>
                  <a:gdLst>
                    <a:gd name="connsiteX0" fmla="*/ 298450 w 1463675"/>
                    <a:gd name="connsiteY0" fmla="*/ 160338 h 608013"/>
                    <a:gd name="connsiteX1" fmla="*/ 1022350 w 1463675"/>
                    <a:gd name="connsiteY1" fmla="*/ 0 h 608013"/>
                    <a:gd name="connsiteX2" fmla="*/ 1374775 w 1463675"/>
                    <a:gd name="connsiteY2" fmla="*/ 4763 h 608013"/>
                    <a:gd name="connsiteX3" fmla="*/ 1463675 w 1463675"/>
                    <a:gd name="connsiteY3" fmla="*/ 433388 h 608013"/>
                    <a:gd name="connsiteX4" fmla="*/ 1371600 w 1463675"/>
                    <a:gd name="connsiteY4" fmla="*/ 504825 h 608013"/>
                    <a:gd name="connsiteX5" fmla="*/ 1265238 w 1463675"/>
                    <a:gd name="connsiteY5" fmla="*/ 515938 h 608013"/>
                    <a:gd name="connsiteX6" fmla="*/ 0 w 1463675"/>
                    <a:gd name="connsiteY6" fmla="*/ 608013 h 608013"/>
                    <a:gd name="connsiteX7" fmla="*/ 0 w 1463675"/>
                    <a:gd name="connsiteY7" fmla="*/ 330200 h 608013"/>
                    <a:gd name="connsiteX8" fmla="*/ 298450 w 1463675"/>
                    <a:gd name="connsiteY8" fmla="*/ 160338 h 60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3675" h="608013">
                      <a:moveTo>
                        <a:pt x="298450" y="160338"/>
                      </a:moveTo>
                      <a:lnTo>
                        <a:pt x="1022350" y="0"/>
                      </a:lnTo>
                      <a:lnTo>
                        <a:pt x="1374775" y="4763"/>
                      </a:lnTo>
                      <a:lnTo>
                        <a:pt x="1463675" y="433388"/>
                      </a:lnTo>
                      <a:lnTo>
                        <a:pt x="1371600" y="504825"/>
                      </a:lnTo>
                      <a:lnTo>
                        <a:pt x="1265238" y="515938"/>
                      </a:lnTo>
                      <a:lnTo>
                        <a:pt x="0" y="608013"/>
                      </a:lnTo>
                      <a:lnTo>
                        <a:pt x="0" y="330200"/>
                      </a:lnTo>
                      <a:lnTo>
                        <a:pt x="298450" y="160338"/>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521" name="任意多边形: 形状 520">
                <a:extLst>
                  <a:ext uri="{FF2B5EF4-FFF2-40B4-BE49-F238E27FC236}">
                    <a16:creationId xmlns:a16="http://schemas.microsoft.com/office/drawing/2014/main" id="{2E0CD98D-081B-56E7-9689-112E1B2AFC36}"/>
                  </a:ext>
                </a:extLst>
              </p:cNvPr>
              <p:cNvSpPr/>
              <p:nvPr/>
            </p:nvSpPr>
            <p:spPr>
              <a:xfrm>
                <a:off x="6064250" y="2459567"/>
                <a:ext cx="1295400" cy="611716"/>
              </a:xfrm>
              <a:custGeom>
                <a:avLst/>
                <a:gdLst>
                  <a:gd name="connsiteX0" fmla="*/ 0 w 1295400"/>
                  <a:gd name="connsiteY0" fmla="*/ 137583 h 611716"/>
                  <a:gd name="connsiteX1" fmla="*/ 33867 w 1295400"/>
                  <a:gd name="connsiteY1" fmla="*/ 93133 h 611716"/>
                  <a:gd name="connsiteX2" fmla="*/ 1295400 w 1295400"/>
                  <a:gd name="connsiteY2" fmla="*/ 0 h 611716"/>
                  <a:gd name="connsiteX3" fmla="*/ 508000 w 1295400"/>
                  <a:gd name="connsiteY3" fmla="*/ 611716 h 611716"/>
                  <a:gd name="connsiteX4" fmla="*/ 446617 w 1295400"/>
                  <a:gd name="connsiteY4" fmla="*/ 588433 h 611716"/>
                  <a:gd name="connsiteX5" fmla="*/ 0 w 1295400"/>
                  <a:gd name="connsiteY5" fmla="*/ 137583 h 61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5400" h="611716">
                    <a:moveTo>
                      <a:pt x="0" y="137583"/>
                    </a:moveTo>
                    <a:lnTo>
                      <a:pt x="33867" y="93133"/>
                    </a:lnTo>
                    <a:lnTo>
                      <a:pt x="1295400" y="0"/>
                    </a:lnTo>
                    <a:lnTo>
                      <a:pt x="508000" y="611716"/>
                    </a:lnTo>
                    <a:lnTo>
                      <a:pt x="446617" y="588433"/>
                    </a:lnTo>
                    <a:lnTo>
                      <a:pt x="0" y="137583"/>
                    </a:lnTo>
                    <a:close/>
                  </a:path>
                </a:pathLst>
              </a:custGeom>
              <a:solidFill>
                <a:srgbClr val="00B0F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497" name="直接连接符 496">
              <a:extLst>
                <a:ext uri="{FF2B5EF4-FFF2-40B4-BE49-F238E27FC236}">
                  <a16:creationId xmlns:a16="http://schemas.microsoft.com/office/drawing/2014/main" id="{F25DCBDC-D9EF-77FD-D5FD-C5288F6B0387}"/>
                </a:ext>
              </a:extLst>
            </p:cNvPr>
            <p:cNvCxnSpPr>
              <a:cxnSpLocks/>
            </p:cNvCxnSpPr>
            <p:nvPr/>
          </p:nvCxnSpPr>
          <p:spPr>
            <a:xfrm flipH="1">
              <a:off x="3547082" y="4660336"/>
              <a:ext cx="91679" cy="813326"/>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498" name="直接连接符 497">
              <a:extLst>
                <a:ext uri="{FF2B5EF4-FFF2-40B4-BE49-F238E27FC236}">
                  <a16:creationId xmlns:a16="http://schemas.microsoft.com/office/drawing/2014/main" id="{334AE1DB-0211-EA74-0F30-463DF43EF421}"/>
                </a:ext>
              </a:extLst>
            </p:cNvPr>
            <p:cNvCxnSpPr>
              <a:cxnSpLocks/>
            </p:cNvCxnSpPr>
            <p:nvPr/>
          </p:nvCxnSpPr>
          <p:spPr>
            <a:xfrm>
              <a:off x="3633862" y="4656400"/>
              <a:ext cx="318532" cy="857832"/>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499" name="直接连接符 498">
              <a:extLst>
                <a:ext uri="{FF2B5EF4-FFF2-40B4-BE49-F238E27FC236}">
                  <a16:creationId xmlns:a16="http://schemas.microsoft.com/office/drawing/2014/main" id="{28A8BB3F-064D-3566-45E5-CF88412572F5}"/>
                </a:ext>
              </a:extLst>
            </p:cNvPr>
            <p:cNvCxnSpPr>
              <a:cxnSpLocks/>
            </p:cNvCxnSpPr>
            <p:nvPr/>
          </p:nvCxnSpPr>
          <p:spPr>
            <a:xfrm>
              <a:off x="3640694" y="4656400"/>
              <a:ext cx="665736" cy="830767"/>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00" name="直接连接符 499">
              <a:extLst>
                <a:ext uri="{FF2B5EF4-FFF2-40B4-BE49-F238E27FC236}">
                  <a16:creationId xmlns:a16="http://schemas.microsoft.com/office/drawing/2014/main" id="{2198AD7B-03C4-25AB-C9FE-16A62301E2BB}"/>
                </a:ext>
              </a:extLst>
            </p:cNvPr>
            <p:cNvCxnSpPr>
              <a:cxnSpLocks/>
            </p:cNvCxnSpPr>
            <p:nvPr/>
          </p:nvCxnSpPr>
          <p:spPr>
            <a:xfrm>
              <a:off x="3633862" y="4656400"/>
              <a:ext cx="1331817" cy="936448"/>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01" name="直接连接符 500">
              <a:extLst>
                <a:ext uri="{FF2B5EF4-FFF2-40B4-BE49-F238E27FC236}">
                  <a16:creationId xmlns:a16="http://schemas.microsoft.com/office/drawing/2014/main" id="{3B97ADD3-0109-2C96-BF12-156AD59D5103}"/>
                </a:ext>
              </a:extLst>
            </p:cNvPr>
            <p:cNvCxnSpPr>
              <a:cxnSpLocks/>
            </p:cNvCxnSpPr>
            <p:nvPr/>
          </p:nvCxnSpPr>
          <p:spPr>
            <a:xfrm>
              <a:off x="3633862" y="4655693"/>
              <a:ext cx="1407242" cy="257207"/>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02" name="直接连接符 501">
              <a:extLst>
                <a:ext uri="{FF2B5EF4-FFF2-40B4-BE49-F238E27FC236}">
                  <a16:creationId xmlns:a16="http://schemas.microsoft.com/office/drawing/2014/main" id="{287E3B9A-6DD0-74A7-FE10-FA7EECE9FEEE}"/>
                </a:ext>
              </a:extLst>
            </p:cNvPr>
            <p:cNvCxnSpPr>
              <a:cxnSpLocks/>
            </p:cNvCxnSpPr>
            <p:nvPr/>
          </p:nvCxnSpPr>
          <p:spPr>
            <a:xfrm flipV="1">
              <a:off x="3632553" y="4504936"/>
              <a:ext cx="1236575" cy="157351"/>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03" name="直接连接符 502">
              <a:extLst>
                <a:ext uri="{FF2B5EF4-FFF2-40B4-BE49-F238E27FC236}">
                  <a16:creationId xmlns:a16="http://schemas.microsoft.com/office/drawing/2014/main" id="{D680AFC4-4D2F-4315-9E98-9A7AF5B00E8F}"/>
                </a:ext>
              </a:extLst>
            </p:cNvPr>
            <p:cNvCxnSpPr>
              <a:cxnSpLocks/>
            </p:cNvCxnSpPr>
            <p:nvPr/>
          </p:nvCxnSpPr>
          <p:spPr>
            <a:xfrm flipV="1">
              <a:off x="3645593" y="4534177"/>
              <a:ext cx="1658306" cy="123159"/>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04" name="直接连接符 503">
              <a:extLst>
                <a:ext uri="{FF2B5EF4-FFF2-40B4-BE49-F238E27FC236}">
                  <a16:creationId xmlns:a16="http://schemas.microsoft.com/office/drawing/2014/main" id="{5DD73523-2C67-7634-587E-B178CEB5CAB9}"/>
                </a:ext>
              </a:extLst>
            </p:cNvPr>
            <p:cNvCxnSpPr>
              <a:cxnSpLocks/>
            </p:cNvCxnSpPr>
            <p:nvPr/>
          </p:nvCxnSpPr>
          <p:spPr>
            <a:xfrm flipV="1">
              <a:off x="3632553" y="4201979"/>
              <a:ext cx="1417030" cy="462399"/>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05" name="直接连接符 504">
              <a:extLst>
                <a:ext uri="{FF2B5EF4-FFF2-40B4-BE49-F238E27FC236}">
                  <a16:creationId xmlns:a16="http://schemas.microsoft.com/office/drawing/2014/main" id="{205ECC68-B2B0-F921-5306-D4407F770516}"/>
                </a:ext>
              </a:extLst>
            </p:cNvPr>
            <p:cNvCxnSpPr>
              <a:cxnSpLocks/>
            </p:cNvCxnSpPr>
            <p:nvPr/>
          </p:nvCxnSpPr>
          <p:spPr>
            <a:xfrm flipV="1">
              <a:off x="3640694" y="3933085"/>
              <a:ext cx="1053730" cy="729202"/>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06" name="直接连接符 505">
              <a:extLst>
                <a:ext uri="{FF2B5EF4-FFF2-40B4-BE49-F238E27FC236}">
                  <a16:creationId xmlns:a16="http://schemas.microsoft.com/office/drawing/2014/main" id="{F71BF99B-AFBA-B9A2-5B0D-DC127309955A}"/>
                </a:ext>
              </a:extLst>
            </p:cNvPr>
            <p:cNvCxnSpPr>
              <a:cxnSpLocks/>
            </p:cNvCxnSpPr>
            <p:nvPr/>
          </p:nvCxnSpPr>
          <p:spPr>
            <a:xfrm flipV="1">
              <a:off x="3641740" y="4039495"/>
              <a:ext cx="771222" cy="624721"/>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07" name="直接连接符 506">
              <a:extLst>
                <a:ext uri="{FF2B5EF4-FFF2-40B4-BE49-F238E27FC236}">
                  <a16:creationId xmlns:a16="http://schemas.microsoft.com/office/drawing/2014/main" id="{7C8669CA-F163-A89A-2E28-AC8BA4D6319B}"/>
                </a:ext>
              </a:extLst>
            </p:cNvPr>
            <p:cNvCxnSpPr>
              <a:cxnSpLocks/>
            </p:cNvCxnSpPr>
            <p:nvPr/>
          </p:nvCxnSpPr>
          <p:spPr>
            <a:xfrm flipV="1">
              <a:off x="3628687" y="4024688"/>
              <a:ext cx="334045" cy="642522"/>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08" name="直接连接符 507">
              <a:extLst>
                <a:ext uri="{FF2B5EF4-FFF2-40B4-BE49-F238E27FC236}">
                  <a16:creationId xmlns:a16="http://schemas.microsoft.com/office/drawing/2014/main" id="{88421E07-D538-B24D-4B72-273E2E93A057}"/>
                </a:ext>
              </a:extLst>
            </p:cNvPr>
            <p:cNvCxnSpPr>
              <a:cxnSpLocks/>
            </p:cNvCxnSpPr>
            <p:nvPr/>
          </p:nvCxnSpPr>
          <p:spPr>
            <a:xfrm flipV="1">
              <a:off x="3632215" y="3624469"/>
              <a:ext cx="641283" cy="1035867"/>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09" name="直接连接符 508">
              <a:extLst>
                <a:ext uri="{FF2B5EF4-FFF2-40B4-BE49-F238E27FC236}">
                  <a16:creationId xmlns:a16="http://schemas.microsoft.com/office/drawing/2014/main" id="{9B6DF814-E014-7E7B-85B7-91FC6ED016B1}"/>
                </a:ext>
              </a:extLst>
            </p:cNvPr>
            <p:cNvCxnSpPr>
              <a:cxnSpLocks/>
            </p:cNvCxnSpPr>
            <p:nvPr/>
          </p:nvCxnSpPr>
          <p:spPr>
            <a:xfrm flipH="1" flipV="1">
              <a:off x="3443169" y="3730251"/>
              <a:ext cx="206228" cy="936959"/>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10" name="直接连接符 509">
              <a:extLst>
                <a:ext uri="{FF2B5EF4-FFF2-40B4-BE49-F238E27FC236}">
                  <a16:creationId xmlns:a16="http://schemas.microsoft.com/office/drawing/2014/main" id="{C3BB630E-0230-7FAA-D05B-CFAC1FC740AD}"/>
                </a:ext>
              </a:extLst>
            </p:cNvPr>
            <p:cNvCxnSpPr>
              <a:cxnSpLocks/>
            </p:cNvCxnSpPr>
            <p:nvPr/>
          </p:nvCxnSpPr>
          <p:spPr>
            <a:xfrm flipH="1" flipV="1">
              <a:off x="3252700" y="3637854"/>
              <a:ext cx="388606" cy="1017839"/>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11" name="直接连接符 510">
              <a:extLst>
                <a:ext uri="{FF2B5EF4-FFF2-40B4-BE49-F238E27FC236}">
                  <a16:creationId xmlns:a16="http://schemas.microsoft.com/office/drawing/2014/main" id="{F9710866-4A52-920F-F21F-B5656B00F84E}"/>
                </a:ext>
              </a:extLst>
            </p:cNvPr>
            <p:cNvCxnSpPr>
              <a:cxnSpLocks/>
            </p:cNvCxnSpPr>
            <p:nvPr/>
          </p:nvCxnSpPr>
          <p:spPr>
            <a:xfrm flipH="1" flipV="1">
              <a:off x="2432358" y="3703186"/>
              <a:ext cx="1207585" cy="950416"/>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12" name="直接连接符 511">
              <a:extLst>
                <a:ext uri="{FF2B5EF4-FFF2-40B4-BE49-F238E27FC236}">
                  <a16:creationId xmlns:a16="http://schemas.microsoft.com/office/drawing/2014/main" id="{D1264BE0-E24E-B3E8-B627-85169BAE3DC0}"/>
                </a:ext>
              </a:extLst>
            </p:cNvPr>
            <p:cNvCxnSpPr>
              <a:cxnSpLocks/>
            </p:cNvCxnSpPr>
            <p:nvPr/>
          </p:nvCxnSpPr>
          <p:spPr>
            <a:xfrm flipH="1" flipV="1">
              <a:off x="2498791" y="4024688"/>
              <a:ext cx="1128105" cy="622143"/>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13" name="直接连接符 512">
              <a:extLst>
                <a:ext uri="{FF2B5EF4-FFF2-40B4-BE49-F238E27FC236}">
                  <a16:creationId xmlns:a16="http://schemas.microsoft.com/office/drawing/2014/main" id="{A65B9A90-193B-5B98-53C6-28CA97B2A25E}"/>
                </a:ext>
              </a:extLst>
            </p:cNvPr>
            <p:cNvCxnSpPr>
              <a:cxnSpLocks/>
            </p:cNvCxnSpPr>
            <p:nvPr/>
          </p:nvCxnSpPr>
          <p:spPr>
            <a:xfrm flipH="1" flipV="1">
              <a:off x="1784601" y="4293731"/>
              <a:ext cx="1850849" cy="359331"/>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14" name="直接连接符 513">
              <a:extLst>
                <a:ext uri="{FF2B5EF4-FFF2-40B4-BE49-F238E27FC236}">
                  <a16:creationId xmlns:a16="http://schemas.microsoft.com/office/drawing/2014/main" id="{8E71FCB3-8542-124D-1E28-BF43F85F56F1}"/>
                </a:ext>
              </a:extLst>
            </p:cNvPr>
            <p:cNvCxnSpPr>
              <a:cxnSpLocks/>
            </p:cNvCxnSpPr>
            <p:nvPr/>
          </p:nvCxnSpPr>
          <p:spPr>
            <a:xfrm flipH="1" flipV="1">
              <a:off x="1782902" y="4368009"/>
              <a:ext cx="1839537" cy="291933"/>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15" name="直接连接符 514">
              <a:extLst>
                <a:ext uri="{FF2B5EF4-FFF2-40B4-BE49-F238E27FC236}">
                  <a16:creationId xmlns:a16="http://schemas.microsoft.com/office/drawing/2014/main" id="{7E13CC6E-A9BB-4B6F-C24F-ED225421D394}"/>
                </a:ext>
              </a:extLst>
            </p:cNvPr>
            <p:cNvCxnSpPr>
              <a:cxnSpLocks/>
            </p:cNvCxnSpPr>
            <p:nvPr/>
          </p:nvCxnSpPr>
          <p:spPr>
            <a:xfrm flipH="1">
              <a:off x="1775962" y="4661224"/>
              <a:ext cx="1857299" cy="136388"/>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16" name="直接连接符 515">
              <a:extLst>
                <a:ext uri="{FF2B5EF4-FFF2-40B4-BE49-F238E27FC236}">
                  <a16:creationId xmlns:a16="http://schemas.microsoft.com/office/drawing/2014/main" id="{9F5E5F53-86BD-F7F7-524A-6F43B30048D0}"/>
                </a:ext>
              </a:extLst>
            </p:cNvPr>
            <p:cNvCxnSpPr>
              <a:cxnSpLocks/>
            </p:cNvCxnSpPr>
            <p:nvPr/>
          </p:nvCxnSpPr>
          <p:spPr>
            <a:xfrm flipH="1">
              <a:off x="1953897" y="4659942"/>
              <a:ext cx="1684864" cy="237272"/>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17" name="直接连接符 516">
              <a:extLst>
                <a:ext uri="{FF2B5EF4-FFF2-40B4-BE49-F238E27FC236}">
                  <a16:creationId xmlns:a16="http://schemas.microsoft.com/office/drawing/2014/main" id="{FF64A377-EDF5-E1E3-7160-90601FB4786A}"/>
                </a:ext>
              </a:extLst>
            </p:cNvPr>
            <p:cNvCxnSpPr>
              <a:cxnSpLocks/>
            </p:cNvCxnSpPr>
            <p:nvPr/>
          </p:nvCxnSpPr>
          <p:spPr>
            <a:xfrm flipH="1">
              <a:off x="1959991" y="4659402"/>
              <a:ext cx="1686911" cy="368899"/>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18" name="直接连接符 517">
              <a:extLst>
                <a:ext uri="{FF2B5EF4-FFF2-40B4-BE49-F238E27FC236}">
                  <a16:creationId xmlns:a16="http://schemas.microsoft.com/office/drawing/2014/main" id="{6E4DA869-4B7A-AF11-9F5A-8121A61D1BC6}"/>
                </a:ext>
              </a:extLst>
            </p:cNvPr>
            <p:cNvCxnSpPr>
              <a:cxnSpLocks/>
            </p:cNvCxnSpPr>
            <p:nvPr/>
          </p:nvCxnSpPr>
          <p:spPr>
            <a:xfrm flipH="1">
              <a:off x="2453726" y="4666282"/>
              <a:ext cx="1198420" cy="1111271"/>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519" name="直接连接符 518">
              <a:extLst>
                <a:ext uri="{FF2B5EF4-FFF2-40B4-BE49-F238E27FC236}">
                  <a16:creationId xmlns:a16="http://schemas.microsoft.com/office/drawing/2014/main" id="{4A2733A7-D427-6D04-03A6-05ADA69C8F9E}"/>
                </a:ext>
              </a:extLst>
            </p:cNvPr>
            <p:cNvCxnSpPr>
              <a:cxnSpLocks/>
            </p:cNvCxnSpPr>
            <p:nvPr/>
          </p:nvCxnSpPr>
          <p:spPr>
            <a:xfrm flipH="1">
              <a:off x="3014571" y="4652631"/>
              <a:ext cx="631022" cy="1150822"/>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grpSp>
      <p:sp>
        <p:nvSpPr>
          <p:cNvPr id="601" name="文本框 600">
            <a:extLst>
              <a:ext uri="{FF2B5EF4-FFF2-40B4-BE49-F238E27FC236}">
                <a16:creationId xmlns:a16="http://schemas.microsoft.com/office/drawing/2014/main" id="{BC6543FB-CF00-65DB-C0D7-D343636DB084}"/>
              </a:ext>
            </a:extLst>
          </p:cNvPr>
          <p:cNvSpPr txBox="1"/>
          <p:nvPr/>
        </p:nvSpPr>
        <p:spPr>
          <a:xfrm>
            <a:off x="6243904" y="1377178"/>
            <a:ext cx="6545864" cy="523220"/>
          </a:xfrm>
          <a:prstGeom prst="rect">
            <a:avLst/>
          </a:prstGeom>
          <a:noFill/>
        </p:spPr>
        <p:txBody>
          <a:bodyPr wrap="square" rtlCol="0">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a:p>
            <a:r>
              <a:rPr lang="ja-JP" altLang="en-US" sz="1400" dirty="0"/>
              <a:t>これで、実験用全部のインスタンスはグラフに最適巡回路が含まれる</a:t>
            </a:r>
            <a:endParaRPr lang="en-US" altLang="ja-JP" sz="14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673083" y="6268879"/>
            <a:ext cx="1365971" cy="307777"/>
          </a:xfrm>
          <a:prstGeom prst="rect">
            <a:avLst/>
          </a:prstGeom>
          <a:noFill/>
        </p:spPr>
        <p:txBody>
          <a:bodyPr wrap="square">
            <a:spAutoFit/>
          </a:bodyPr>
          <a:lstStyle/>
          <a:p>
            <a:r>
              <a:rPr lang="ja-JP" altLang="en-US" sz="1400" b="1" dirty="0">
                <a:solidFill>
                  <a:srgbClr val="FF0000"/>
                </a:solidFill>
              </a:rPr>
              <a:t>三角形分割 </a:t>
            </a:r>
            <a:endParaRPr lang="zh-CN" altLang="en-US" sz="14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341731" y="6283290"/>
            <a:ext cx="2021736"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endParaRPr lang="zh-CN" altLang="en-US" sz="14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11457" y="6282568"/>
            <a:ext cx="3343564"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616663" y="5523903"/>
            <a:ext cx="1196161" cy="369332"/>
          </a:xfrm>
          <a:prstGeom prst="rect">
            <a:avLst/>
          </a:prstGeom>
          <a:noFill/>
        </p:spPr>
        <p:txBody>
          <a:bodyPr wrap="none" rtlCol="0">
            <a:spAutoFit/>
          </a:bodyPr>
          <a:lstStyle/>
          <a:p>
            <a:r>
              <a:rPr lang="en-US" altLang="zh-CN" b="1" dirty="0" err="1"/>
              <a:t>nei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2"/>
            <a:ext cx="2847818" cy="203154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272447"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err="1"/>
              <a:t>nei</a:t>
            </a:r>
            <a:r>
              <a:rPr lang="ja-JP" altLang="en-US" sz="1800" b="1" dirty="0"/>
              <a:t>方法</a:t>
            </a:r>
            <a:endParaRPr lang="en-US" altLang="ja-JP" sz="1800" b="1" dirty="0"/>
          </a:p>
        </p:txBody>
      </p:sp>
    </p:spTree>
    <p:extLst>
      <p:ext uri="{BB962C8B-B14F-4D97-AF65-F5344CB8AC3E}">
        <p14:creationId xmlns:p14="http://schemas.microsoft.com/office/powerpoint/2010/main" val="2574301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grpSp>
        <p:nvGrpSpPr>
          <p:cNvPr id="30" name="组合 29">
            <a:extLst>
              <a:ext uri="{FF2B5EF4-FFF2-40B4-BE49-F238E27FC236}">
                <a16:creationId xmlns:a16="http://schemas.microsoft.com/office/drawing/2014/main" id="{E3B0E04F-1255-5090-C02B-F96CEC8393AA}"/>
              </a:ext>
            </a:extLst>
          </p:cNvPr>
          <p:cNvGrpSpPr/>
          <p:nvPr/>
        </p:nvGrpSpPr>
        <p:grpSpPr>
          <a:xfrm>
            <a:off x="442711" y="1616392"/>
            <a:ext cx="3168447" cy="2376335"/>
            <a:chOff x="4331480" y="1419040"/>
            <a:chExt cx="6584847" cy="4938635"/>
          </a:xfrm>
        </p:grpSpPr>
        <p:grpSp>
          <p:nvGrpSpPr>
            <p:cNvPr id="140" name="组合 139">
              <a:extLst>
                <a:ext uri="{FF2B5EF4-FFF2-40B4-BE49-F238E27FC236}">
                  <a16:creationId xmlns:a16="http://schemas.microsoft.com/office/drawing/2014/main" id="{BCA914AF-F35B-798A-97BE-931D28CE1685}"/>
                </a:ext>
              </a:extLst>
            </p:cNvPr>
            <p:cNvGrpSpPr/>
            <p:nvPr/>
          </p:nvGrpSpPr>
          <p:grpSpPr>
            <a:xfrm>
              <a:off x="4331480" y="1419040"/>
              <a:ext cx="6584847" cy="4938635"/>
              <a:chOff x="6243284" y="2322715"/>
              <a:chExt cx="4343815" cy="3257861"/>
            </a:xfrm>
          </p:grpSpPr>
          <p:pic>
            <p:nvPicPr>
              <p:cNvPr id="110" name="图片 109">
                <a:extLst>
                  <a:ext uri="{FF2B5EF4-FFF2-40B4-BE49-F238E27FC236}">
                    <a16:creationId xmlns:a16="http://schemas.microsoft.com/office/drawing/2014/main" id="{64EC16EB-59BB-7D68-7457-10172F9CF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3284" y="2322715"/>
                <a:ext cx="4343815" cy="3257861"/>
              </a:xfrm>
              <a:prstGeom prst="rect">
                <a:avLst/>
              </a:prstGeom>
            </p:spPr>
          </p:pic>
          <p:sp>
            <p:nvSpPr>
              <p:cNvPr id="111" name="椭圆 110">
                <a:extLst>
                  <a:ext uri="{FF2B5EF4-FFF2-40B4-BE49-F238E27FC236}">
                    <a16:creationId xmlns:a16="http://schemas.microsoft.com/office/drawing/2014/main" id="{6EF48C93-EEDE-804B-5971-CD2D3CC0BAD5}"/>
                  </a:ext>
                </a:extLst>
              </p:cNvPr>
              <p:cNvSpPr/>
              <p:nvPr/>
            </p:nvSpPr>
            <p:spPr>
              <a:xfrm>
                <a:off x="9166015" y="4592046"/>
                <a:ext cx="104774" cy="104774"/>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148066A4-C20A-8009-F1CC-50EB34976228}"/>
                  </a:ext>
                </a:extLst>
              </p:cNvPr>
              <p:cNvSpPr/>
              <p:nvPr/>
            </p:nvSpPr>
            <p:spPr>
              <a:xfrm>
                <a:off x="10159790" y="5408021"/>
                <a:ext cx="104774" cy="104774"/>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a:extLst>
                  <a:ext uri="{FF2B5EF4-FFF2-40B4-BE49-F238E27FC236}">
                    <a16:creationId xmlns:a16="http://schemas.microsoft.com/office/drawing/2014/main" id="{611C57AF-D32C-6B4C-8373-FA470BCB391B}"/>
                  </a:ext>
                </a:extLst>
              </p:cNvPr>
              <p:cNvCxnSpPr>
                <a:cxnSpLocks/>
              </p:cNvCxnSpPr>
              <p:nvPr/>
            </p:nvCxnSpPr>
            <p:spPr>
              <a:xfrm flipH="1" flipV="1">
                <a:off x="9847262" y="4738159"/>
                <a:ext cx="284163" cy="34138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BAC50E99-9D5E-1563-35EC-89A3C00E6BD7}"/>
                </a:ext>
              </a:extLst>
            </p:cNvPr>
            <p:cNvCxnSpPr>
              <a:cxnSpLocks/>
            </p:cNvCxnSpPr>
            <p:nvPr/>
          </p:nvCxnSpPr>
          <p:spPr>
            <a:xfrm flipH="1" flipV="1">
              <a:off x="8841501" y="4938563"/>
              <a:ext cx="1506477" cy="1236948"/>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8" name="直接连接符 7">
              <a:extLst>
                <a:ext uri="{FF2B5EF4-FFF2-40B4-BE49-F238E27FC236}">
                  <a16:creationId xmlns:a16="http://schemas.microsoft.com/office/drawing/2014/main" id="{5BFB3E27-655D-9D97-D0D2-BA4B31835AA9}"/>
                </a:ext>
              </a:extLst>
            </p:cNvPr>
            <p:cNvCxnSpPr>
              <a:cxnSpLocks/>
            </p:cNvCxnSpPr>
            <p:nvPr/>
          </p:nvCxnSpPr>
          <p:spPr>
            <a:xfrm flipH="1" flipV="1">
              <a:off x="6659512" y="3756669"/>
              <a:ext cx="789038" cy="63911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7708B667-EA8D-9B26-C4D8-96DDC26C872B}"/>
                </a:ext>
              </a:extLst>
            </p:cNvPr>
            <p:cNvSpPr/>
            <p:nvPr/>
          </p:nvSpPr>
          <p:spPr>
            <a:xfrm>
              <a:off x="8538250" y="4444811"/>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85937C8D-8001-9E13-90DC-FC183005409B}"/>
                </a:ext>
              </a:extLst>
            </p:cNvPr>
            <p:cNvSpPr/>
            <p:nvPr/>
          </p:nvSpPr>
          <p:spPr>
            <a:xfrm>
              <a:off x="5937171" y="3397425"/>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9C963421-597D-DE15-D85E-87206330EA8B}"/>
                </a:ext>
              </a:extLst>
            </p:cNvPr>
            <p:cNvCxnSpPr>
              <a:cxnSpLocks/>
            </p:cNvCxnSpPr>
            <p:nvPr/>
          </p:nvCxnSpPr>
          <p:spPr>
            <a:xfrm flipH="1" flipV="1">
              <a:off x="6016585" y="3476839"/>
              <a:ext cx="2601079" cy="1047386"/>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AF80ACF7-77C0-D19A-AD49-9F103165CDDE}"/>
                </a:ext>
              </a:extLst>
            </p:cNvPr>
            <p:cNvCxnSpPr>
              <a:cxnSpLocks/>
            </p:cNvCxnSpPr>
            <p:nvPr/>
          </p:nvCxnSpPr>
          <p:spPr>
            <a:xfrm flipH="1" flipV="1">
              <a:off x="7881938" y="2590800"/>
              <a:ext cx="38100" cy="17145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A7B60A92-C452-DB69-2F64-03E1E4D96BB7}"/>
                </a:ext>
              </a:extLst>
            </p:cNvPr>
            <p:cNvSpPr/>
            <p:nvPr/>
          </p:nvSpPr>
          <p:spPr>
            <a:xfrm>
              <a:off x="7957889" y="2076261"/>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EAF7F51A-68D9-B21E-38C8-4B838FAE4228}"/>
                </a:ext>
              </a:extLst>
            </p:cNvPr>
            <p:cNvCxnSpPr>
              <a:cxnSpLocks/>
            </p:cNvCxnSpPr>
            <p:nvPr/>
          </p:nvCxnSpPr>
          <p:spPr>
            <a:xfrm>
              <a:off x="8037303" y="2155675"/>
              <a:ext cx="421533" cy="700289"/>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DBC69B0A-9CAC-212D-E210-4398C2DFB794}"/>
                </a:ext>
              </a:extLst>
            </p:cNvPr>
            <p:cNvSpPr/>
            <p:nvPr/>
          </p:nvSpPr>
          <p:spPr>
            <a:xfrm>
              <a:off x="8379422" y="2809686"/>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6377728" y="1405657"/>
            <a:ext cx="2040943" cy="276999"/>
          </a:xfrm>
          <a:prstGeom prst="rect">
            <a:avLst/>
          </a:prstGeom>
          <a:noFill/>
        </p:spPr>
        <p:txBody>
          <a:bodyPr wrap="square" rtlCol="0">
            <a:spAutoFit/>
          </a:bodyPr>
          <a:lstStyle/>
          <a:p>
            <a:pPr algn="ctr"/>
            <a:r>
              <a:rPr lang="ja-JP" altLang="en-US" sz="1200" dirty="0"/>
              <a:t>町</a:t>
            </a:r>
            <a:r>
              <a:rPr lang="en-US" altLang="ja-JP" sz="1200" dirty="0"/>
              <a:t>40</a:t>
            </a:r>
            <a:r>
              <a:rPr lang="ja-JP" altLang="en-US" sz="1200" dirty="0"/>
              <a:t>個あるインスタンス</a:t>
            </a:r>
            <a:endParaRPr lang="zh-CN" altLang="en-US" sz="1200"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6855768" y="5857724"/>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377608" y="4392800"/>
            <a:ext cx="1549027" cy="1151371"/>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582890" y="5531842"/>
            <a:ext cx="954107" cy="276999"/>
          </a:xfrm>
          <a:prstGeom prst="rect">
            <a:avLst/>
          </a:prstGeom>
          <a:noFill/>
        </p:spPr>
        <p:txBody>
          <a:bodyPr wrap="none" rtlCol="0">
            <a:spAutoFit/>
          </a:bodyPr>
          <a:lstStyle/>
          <a:p>
            <a:r>
              <a:rPr lang="ja-JP" altLang="en-US" sz="1200" dirty="0"/>
              <a:t>三角形分割</a:t>
            </a:r>
            <a:endParaRPr lang="zh-CN" altLang="en-US" sz="1200"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048129" y="4699492"/>
            <a:ext cx="434734" cy="523220"/>
          </a:xfrm>
          <a:prstGeom prst="rect">
            <a:avLst/>
          </a:prstGeom>
          <a:noFill/>
        </p:spPr>
        <p:txBody>
          <a:bodyPr wrap="none" rtlCol="0">
            <a:spAutoFit/>
          </a:bodyPr>
          <a:lstStyle/>
          <a:p>
            <a:r>
              <a:rPr lang="en-US" altLang="zh-CN" sz="2800" b="1" dirty="0"/>
              <a:t>+</a:t>
            </a:r>
            <a:endParaRPr lang="zh-CN" altLang="en-US" sz="2800" b="1" dirty="0"/>
          </a:p>
        </p:txBody>
      </p:sp>
      <p:grpSp>
        <p:nvGrpSpPr>
          <p:cNvPr id="75" name="组合 74">
            <a:extLst>
              <a:ext uri="{FF2B5EF4-FFF2-40B4-BE49-F238E27FC236}">
                <a16:creationId xmlns:a16="http://schemas.microsoft.com/office/drawing/2014/main" id="{90DF8D48-6B86-2603-6691-34F46DCF871B}"/>
              </a:ext>
            </a:extLst>
          </p:cNvPr>
          <p:cNvGrpSpPr/>
          <p:nvPr/>
        </p:nvGrpSpPr>
        <p:grpSpPr>
          <a:xfrm>
            <a:off x="2667432" y="4405240"/>
            <a:ext cx="1480999" cy="1110749"/>
            <a:chOff x="4331480" y="1419040"/>
            <a:chExt cx="6584847" cy="4938635"/>
          </a:xfrm>
        </p:grpSpPr>
        <p:grpSp>
          <p:nvGrpSpPr>
            <p:cNvPr id="76" name="组合 75">
              <a:extLst>
                <a:ext uri="{FF2B5EF4-FFF2-40B4-BE49-F238E27FC236}">
                  <a16:creationId xmlns:a16="http://schemas.microsoft.com/office/drawing/2014/main" id="{25839CF5-E7AF-68EF-7824-FBE731CA2C5D}"/>
                </a:ext>
              </a:extLst>
            </p:cNvPr>
            <p:cNvGrpSpPr/>
            <p:nvPr/>
          </p:nvGrpSpPr>
          <p:grpSpPr>
            <a:xfrm>
              <a:off x="4331480" y="1419040"/>
              <a:ext cx="6584847" cy="4938635"/>
              <a:chOff x="6243284" y="2322715"/>
              <a:chExt cx="4343815" cy="3257861"/>
            </a:xfrm>
          </p:grpSpPr>
          <p:pic>
            <p:nvPicPr>
              <p:cNvPr id="86" name="图片 85">
                <a:extLst>
                  <a:ext uri="{FF2B5EF4-FFF2-40B4-BE49-F238E27FC236}">
                    <a16:creationId xmlns:a16="http://schemas.microsoft.com/office/drawing/2014/main" id="{F2829BCF-B570-F702-5E0E-E6195C4606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3284" y="2322715"/>
                <a:ext cx="4343815" cy="3257861"/>
              </a:xfrm>
              <a:prstGeom prst="rect">
                <a:avLst/>
              </a:prstGeom>
            </p:spPr>
          </p:pic>
          <p:sp>
            <p:nvSpPr>
              <p:cNvPr id="87" name="椭圆 86">
                <a:extLst>
                  <a:ext uri="{FF2B5EF4-FFF2-40B4-BE49-F238E27FC236}">
                    <a16:creationId xmlns:a16="http://schemas.microsoft.com/office/drawing/2014/main" id="{FA4FC5E1-E908-FEFB-D8AA-A17AE994DE15}"/>
                  </a:ext>
                </a:extLst>
              </p:cNvPr>
              <p:cNvSpPr/>
              <p:nvPr/>
            </p:nvSpPr>
            <p:spPr>
              <a:xfrm>
                <a:off x="9166015" y="4592046"/>
                <a:ext cx="104774" cy="104774"/>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4CC73253-D9E5-8960-78EF-815B2FD77E6A}"/>
                  </a:ext>
                </a:extLst>
              </p:cNvPr>
              <p:cNvSpPr/>
              <p:nvPr/>
            </p:nvSpPr>
            <p:spPr>
              <a:xfrm>
                <a:off x="10159790" y="5408021"/>
                <a:ext cx="104774" cy="104774"/>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接连接符 88">
                <a:extLst>
                  <a:ext uri="{FF2B5EF4-FFF2-40B4-BE49-F238E27FC236}">
                    <a16:creationId xmlns:a16="http://schemas.microsoft.com/office/drawing/2014/main" id="{D70610B7-BA86-4956-22DB-07334DA82A78}"/>
                  </a:ext>
                </a:extLst>
              </p:cNvPr>
              <p:cNvCxnSpPr>
                <a:cxnSpLocks/>
              </p:cNvCxnSpPr>
              <p:nvPr/>
            </p:nvCxnSpPr>
            <p:spPr>
              <a:xfrm flipH="1" flipV="1">
                <a:off x="9847262" y="4738159"/>
                <a:ext cx="284163" cy="34138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77" name="直接连接符 76">
              <a:extLst>
                <a:ext uri="{FF2B5EF4-FFF2-40B4-BE49-F238E27FC236}">
                  <a16:creationId xmlns:a16="http://schemas.microsoft.com/office/drawing/2014/main" id="{C28FF1E1-C57F-B65F-6427-373B9F65DFCF}"/>
                </a:ext>
              </a:extLst>
            </p:cNvPr>
            <p:cNvCxnSpPr>
              <a:cxnSpLocks/>
            </p:cNvCxnSpPr>
            <p:nvPr/>
          </p:nvCxnSpPr>
          <p:spPr>
            <a:xfrm flipH="1" flipV="1">
              <a:off x="8841501" y="4938563"/>
              <a:ext cx="1506477" cy="1236948"/>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78" name="直接连接符 77">
              <a:extLst>
                <a:ext uri="{FF2B5EF4-FFF2-40B4-BE49-F238E27FC236}">
                  <a16:creationId xmlns:a16="http://schemas.microsoft.com/office/drawing/2014/main" id="{55D389F5-2422-9C35-DB6E-07B0F0C83525}"/>
                </a:ext>
              </a:extLst>
            </p:cNvPr>
            <p:cNvCxnSpPr>
              <a:cxnSpLocks/>
            </p:cNvCxnSpPr>
            <p:nvPr/>
          </p:nvCxnSpPr>
          <p:spPr>
            <a:xfrm flipH="1" flipV="1">
              <a:off x="6659512" y="3756669"/>
              <a:ext cx="789038" cy="63911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椭圆 78">
              <a:extLst>
                <a:ext uri="{FF2B5EF4-FFF2-40B4-BE49-F238E27FC236}">
                  <a16:creationId xmlns:a16="http://schemas.microsoft.com/office/drawing/2014/main" id="{8849CED4-9956-31A4-98E5-EE21CD749383}"/>
                </a:ext>
              </a:extLst>
            </p:cNvPr>
            <p:cNvSpPr/>
            <p:nvPr/>
          </p:nvSpPr>
          <p:spPr>
            <a:xfrm>
              <a:off x="8538250" y="4444811"/>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14CF2D9-1315-F8AC-95FF-AAF71E49986B}"/>
                </a:ext>
              </a:extLst>
            </p:cNvPr>
            <p:cNvSpPr/>
            <p:nvPr/>
          </p:nvSpPr>
          <p:spPr>
            <a:xfrm>
              <a:off x="5937171" y="3397425"/>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连接符 80">
              <a:extLst>
                <a:ext uri="{FF2B5EF4-FFF2-40B4-BE49-F238E27FC236}">
                  <a16:creationId xmlns:a16="http://schemas.microsoft.com/office/drawing/2014/main" id="{271DDF9F-BB57-6A08-22C6-71644B30435A}"/>
                </a:ext>
              </a:extLst>
            </p:cNvPr>
            <p:cNvCxnSpPr>
              <a:cxnSpLocks/>
            </p:cNvCxnSpPr>
            <p:nvPr/>
          </p:nvCxnSpPr>
          <p:spPr>
            <a:xfrm flipH="1" flipV="1">
              <a:off x="6016585" y="3476839"/>
              <a:ext cx="2601079" cy="1047386"/>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82" name="直接连接符 81">
              <a:extLst>
                <a:ext uri="{FF2B5EF4-FFF2-40B4-BE49-F238E27FC236}">
                  <a16:creationId xmlns:a16="http://schemas.microsoft.com/office/drawing/2014/main" id="{8BB46191-D97B-2370-98DD-F2964407436B}"/>
                </a:ext>
              </a:extLst>
            </p:cNvPr>
            <p:cNvCxnSpPr>
              <a:cxnSpLocks/>
            </p:cNvCxnSpPr>
            <p:nvPr/>
          </p:nvCxnSpPr>
          <p:spPr>
            <a:xfrm flipH="1" flipV="1">
              <a:off x="7881938" y="2590800"/>
              <a:ext cx="38100" cy="17145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椭圆 82">
              <a:extLst>
                <a:ext uri="{FF2B5EF4-FFF2-40B4-BE49-F238E27FC236}">
                  <a16:creationId xmlns:a16="http://schemas.microsoft.com/office/drawing/2014/main" id="{C39CF123-CA84-8506-D53A-CF3AD1005CB9}"/>
                </a:ext>
              </a:extLst>
            </p:cNvPr>
            <p:cNvSpPr/>
            <p:nvPr/>
          </p:nvSpPr>
          <p:spPr>
            <a:xfrm>
              <a:off x="7957889" y="2076261"/>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直接连接符 83">
              <a:extLst>
                <a:ext uri="{FF2B5EF4-FFF2-40B4-BE49-F238E27FC236}">
                  <a16:creationId xmlns:a16="http://schemas.microsoft.com/office/drawing/2014/main" id="{EF2E75F3-4F79-62C6-76E6-3A766FE3D078}"/>
                </a:ext>
              </a:extLst>
            </p:cNvPr>
            <p:cNvCxnSpPr>
              <a:cxnSpLocks/>
            </p:cNvCxnSpPr>
            <p:nvPr/>
          </p:nvCxnSpPr>
          <p:spPr>
            <a:xfrm>
              <a:off x="8037303" y="2155675"/>
              <a:ext cx="421533" cy="700289"/>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sp>
          <p:nvSpPr>
            <p:cNvPr id="85" name="椭圆 84">
              <a:extLst>
                <a:ext uri="{FF2B5EF4-FFF2-40B4-BE49-F238E27FC236}">
                  <a16:creationId xmlns:a16="http://schemas.microsoft.com/office/drawing/2014/main" id="{D91B491B-C665-6C04-F21E-4A313BEEFA90}"/>
                </a:ext>
              </a:extLst>
            </p:cNvPr>
            <p:cNvSpPr/>
            <p:nvPr/>
          </p:nvSpPr>
          <p:spPr>
            <a:xfrm>
              <a:off x="8379422" y="2809686"/>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1" name="文本框 90">
            <a:extLst>
              <a:ext uri="{FF2B5EF4-FFF2-40B4-BE49-F238E27FC236}">
                <a16:creationId xmlns:a16="http://schemas.microsoft.com/office/drawing/2014/main" id="{B64D04CC-D277-6764-207D-C0DF1C1E4C99}"/>
              </a:ext>
            </a:extLst>
          </p:cNvPr>
          <p:cNvSpPr txBox="1"/>
          <p:nvPr/>
        </p:nvSpPr>
        <p:spPr>
          <a:xfrm>
            <a:off x="-657531" y="6287262"/>
            <a:ext cx="6096000" cy="307777"/>
          </a:xfrm>
          <a:prstGeom prst="rect">
            <a:avLst/>
          </a:prstGeom>
          <a:noFill/>
        </p:spPr>
        <p:txBody>
          <a:bodyPr wrap="square">
            <a:spAutoFit/>
          </a:bodyPr>
          <a:lstStyle/>
          <a:p>
            <a:pPr algn="ctr"/>
            <a:r>
              <a:rPr lang="ja-JP" altLang="en-US" sz="1400" dirty="0"/>
              <a:t>最適巡回路含まれないインスタンスがある</a:t>
            </a:r>
            <a:endParaRPr lang="zh-CN" altLang="en-US" sz="1400"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737167" y="2347676"/>
            <a:ext cx="1681871"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endParaRPr lang="zh-CN" altLang="en-US" sz="1400" dirty="0"/>
          </a:p>
        </p:txBody>
      </p:sp>
      <p:sp>
        <p:nvSpPr>
          <p:cNvPr id="32" name="文本框 31">
            <a:extLst>
              <a:ext uri="{FF2B5EF4-FFF2-40B4-BE49-F238E27FC236}">
                <a16:creationId xmlns:a16="http://schemas.microsoft.com/office/drawing/2014/main" id="{188E05F1-7C49-E295-E007-C403B45556CA}"/>
              </a:ext>
            </a:extLst>
          </p:cNvPr>
          <p:cNvSpPr txBox="1"/>
          <p:nvPr/>
        </p:nvSpPr>
        <p:spPr>
          <a:xfrm>
            <a:off x="3145472" y="5516452"/>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Tree>
    <p:extLst>
      <p:ext uri="{BB962C8B-B14F-4D97-AF65-F5344CB8AC3E}">
        <p14:creationId xmlns:p14="http://schemas.microsoft.com/office/powerpoint/2010/main" val="3318501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312781"/>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grpSp>
        <p:nvGrpSpPr>
          <p:cNvPr id="30" name="组合 29">
            <a:extLst>
              <a:ext uri="{FF2B5EF4-FFF2-40B4-BE49-F238E27FC236}">
                <a16:creationId xmlns:a16="http://schemas.microsoft.com/office/drawing/2014/main" id="{E3B0E04F-1255-5090-C02B-F96CEC8393AA}"/>
              </a:ext>
            </a:extLst>
          </p:cNvPr>
          <p:cNvGrpSpPr/>
          <p:nvPr/>
        </p:nvGrpSpPr>
        <p:grpSpPr>
          <a:xfrm>
            <a:off x="448276" y="2021650"/>
            <a:ext cx="3168447" cy="2376335"/>
            <a:chOff x="4331480" y="1419040"/>
            <a:chExt cx="6584847" cy="4938635"/>
          </a:xfrm>
        </p:grpSpPr>
        <p:grpSp>
          <p:nvGrpSpPr>
            <p:cNvPr id="140" name="组合 139">
              <a:extLst>
                <a:ext uri="{FF2B5EF4-FFF2-40B4-BE49-F238E27FC236}">
                  <a16:creationId xmlns:a16="http://schemas.microsoft.com/office/drawing/2014/main" id="{BCA914AF-F35B-798A-97BE-931D28CE1685}"/>
                </a:ext>
              </a:extLst>
            </p:cNvPr>
            <p:cNvGrpSpPr/>
            <p:nvPr/>
          </p:nvGrpSpPr>
          <p:grpSpPr>
            <a:xfrm>
              <a:off x="4331480" y="1419040"/>
              <a:ext cx="6584847" cy="4938635"/>
              <a:chOff x="6243284" y="2322715"/>
              <a:chExt cx="4343815" cy="3257861"/>
            </a:xfrm>
          </p:grpSpPr>
          <p:pic>
            <p:nvPicPr>
              <p:cNvPr id="110" name="图片 109">
                <a:extLst>
                  <a:ext uri="{FF2B5EF4-FFF2-40B4-BE49-F238E27FC236}">
                    <a16:creationId xmlns:a16="http://schemas.microsoft.com/office/drawing/2014/main" id="{64EC16EB-59BB-7D68-7457-10172F9CF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3284" y="2322715"/>
                <a:ext cx="4343815" cy="3257861"/>
              </a:xfrm>
              <a:prstGeom prst="rect">
                <a:avLst/>
              </a:prstGeom>
            </p:spPr>
          </p:pic>
          <p:sp>
            <p:nvSpPr>
              <p:cNvPr id="111" name="椭圆 110">
                <a:extLst>
                  <a:ext uri="{FF2B5EF4-FFF2-40B4-BE49-F238E27FC236}">
                    <a16:creationId xmlns:a16="http://schemas.microsoft.com/office/drawing/2014/main" id="{6EF48C93-EEDE-804B-5971-CD2D3CC0BAD5}"/>
                  </a:ext>
                </a:extLst>
              </p:cNvPr>
              <p:cNvSpPr/>
              <p:nvPr/>
            </p:nvSpPr>
            <p:spPr>
              <a:xfrm>
                <a:off x="9166015" y="4592046"/>
                <a:ext cx="104774" cy="104774"/>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148066A4-C20A-8009-F1CC-50EB34976228}"/>
                  </a:ext>
                </a:extLst>
              </p:cNvPr>
              <p:cNvSpPr/>
              <p:nvPr/>
            </p:nvSpPr>
            <p:spPr>
              <a:xfrm>
                <a:off x="10159790" y="5408021"/>
                <a:ext cx="104774" cy="104774"/>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a:extLst>
                  <a:ext uri="{FF2B5EF4-FFF2-40B4-BE49-F238E27FC236}">
                    <a16:creationId xmlns:a16="http://schemas.microsoft.com/office/drawing/2014/main" id="{611C57AF-D32C-6B4C-8373-FA470BCB391B}"/>
                  </a:ext>
                </a:extLst>
              </p:cNvPr>
              <p:cNvCxnSpPr>
                <a:cxnSpLocks/>
              </p:cNvCxnSpPr>
              <p:nvPr/>
            </p:nvCxnSpPr>
            <p:spPr>
              <a:xfrm flipH="1" flipV="1">
                <a:off x="9847262" y="4738159"/>
                <a:ext cx="284163" cy="34138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BAC50E99-9D5E-1563-35EC-89A3C00E6BD7}"/>
                </a:ext>
              </a:extLst>
            </p:cNvPr>
            <p:cNvCxnSpPr>
              <a:cxnSpLocks/>
            </p:cNvCxnSpPr>
            <p:nvPr/>
          </p:nvCxnSpPr>
          <p:spPr>
            <a:xfrm flipH="1" flipV="1">
              <a:off x="8841501" y="4938563"/>
              <a:ext cx="1506477" cy="1236948"/>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8" name="直接连接符 7">
              <a:extLst>
                <a:ext uri="{FF2B5EF4-FFF2-40B4-BE49-F238E27FC236}">
                  <a16:creationId xmlns:a16="http://schemas.microsoft.com/office/drawing/2014/main" id="{5BFB3E27-655D-9D97-D0D2-BA4B31835AA9}"/>
                </a:ext>
              </a:extLst>
            </p:cNvPr>
            <p:cNvCxnSpPr>
              <a:cxnSpLocks/>
            </p:cNvCxnSpPr>
            <p:nvPr/>
          </p:nvCxnSpPr>
          <p:spPr>
            <a:xfrm flipH="1" flipV="1">
              <a:off x="6659512" y="3756669"/>
              <a:ext cx="789038" cy="63911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7708B667-EA8D-9B26-C4D8-96DDC26C872B}"/>
                </a:ext>
              </a:extLst>
            </p:cNvPr>
            <p:cNvSpPr/>
            <p:nvPr/>
          </p:nvSpPr>
          <p:spPr>
            <a:xfrm>
              <a:off x="8538250" y="4444811"/>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85937C8D-8001-9E13-90DC-FC183005409B}"/>
                </a:ext>
              </a:extLst>
            </p:cNvPr>
            <p:cNvSpPr/>
            <p:nvPr/>
          </p:nvSpPr>
          <p:spPr>
            <a:xfrm>
              <a:off x="5937171" y="3397425"/>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9C963421-597D-DE15-D85E-87206330EA8B}"/>
                </a:ext>
              </a:extLst>
            </p:cNvPr>
            <p:cNvCxnSpPr>
              <a:cxnSpLocks/>
            </p:cNvCxnSpPr>
            <p:nvPr/>
          </p:nvCxnSpPr>
          <p:spPr>
            <a:xfrm flipH="1" flipV="1">
              <a:off x="6016585" y="3476839"/>
              <a:ext cx="2601079" cy="1047386"/>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AF80ACF7-77C0-D19A-AD49-9F103165CDDE}"/>
                </a:ext>
              </a:extLst>
            </p:cNvPr>
            <p:cNvCxnSpPr>
              <a:cxnSpLocks/>
            </p:cNvCxnSpPr>
            <p:nvPr/>
          </p:nvCxnSpPr>
          <p:spPr>
            <a:xfrm flipH="1" flipV="1">
              <a:off x="7881938" y="2590800"/>
              <a:ext cx="38100" cy="17145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A7B60A92-C452-DB69-2F64-03E1E4D96BB7}"/>
                </a:ext>
              </a:extLst>
            </p:cNvPr>
            <p:cNvSpPr/>
            <p:nvPr/>
          </p:nvSpPr>
          <p:spPr>
            <a:xfrm>
              <a:off x="7957889" y="2076261"/>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EAF7F51A-68D9-B21E-38C8-4B838FAE4228}"/>
                </a:ext>
              </a:extLst>
            </p:cNvPr>
            <p:cNvCxnSpPr>
              <a:cxnSpLocks/>
            </p:cNvCxnSpPr>
            <p:nvPr/>
          </p:nvCxnSpPr>
          <p:spPr>
            <a:xfrm>
              <a:off x="8037303" y="2155675"/>
              <a:ext cx="421533" cy="700289"/>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DBC69B0A-9CAC-212D-E210-4398C2DFB794}"/>
                </a:ext>
              </a:extLst>
            </p:cNvPr>
            <p:cNvSpPr/>
            <p:nvPr/>
          </p:nvSpPr>
          <p:spPr>
            <a:xfrm>
              <a:off x="8379422" y="2809686"/>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a:extLst>
              <a:ext uri="{FF2B5EF4-FFF2-40B4-BE49-F238E27FC236}">
                <a16:creationId xmlns:a16="http://schemas.microsoft.com/office/drawing/2014/main" id="{A33622F6-1F94-DCC0-A544-C7EAC4AEF577}"/>
              </a:ext>
            </a:extLst>
          </p:cNvPr>
          <p:cNvSpPr txBox="1"/>
          <p:nvPr/>
        </p:nvSpPr>
        <p:spPr>
          <a:xfrm>
            <a:off x="4062619" y="126360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grpSp>
        <p:nvGrpSpPr>
          <p:cNvPr id="64" name="组合 63">
            <a:extLst>
              <a:ext uri="{FF2B5EF4-FFF2-40B4-BE49-F238E27FC236}">
                <a16:creationId xmlns:a16="http://schemas.microsoft.com/office/drawing/2014/main" id="{5CC8FF71-E719-63D5-6E87-5CEE160CE6F2}"/>
              </a:ext>
            </a:extLst>
          </p:cNvPr>
          <p:cNvGrpSpPr/>
          <p:nvPr/>
        </p:nvGrpSpPr>
        <p:grpSpPr>
          <a:xfrm>
            <a:off x="4361183" y="2020683"/>
            <a:ext cx="3168448" cy="2376335"/>
            <a:chOff x="4934009" y="1785609"/>
            <a:chExt cx="6168074" cy="4626055"/>
          </a:xfrm>
        </p:grpSpPr>
        <p:grpSp>
          <p:nvGrpSpPr>
            <p:cNvPr id="33" name="组合 32">
              <a:extLst>
                <a:ext uri="{FF2B5EF4-FFF2-40B4-BE49-F238E27FC236}">
                  <a16:creationId xmlns:a16="http://schemas.microsoft.com/office/drawing/2014/main" id="{992563C9-EF64-16B6-D03B-FF47F97ECA2B}"/>
                </a:ext>
              </a:extLst>
            </p:cNvPr>
            <p:cNvGrpSpPr/>
            <p:nvPr/>
          </p:nvGrpSpPr>
          <p:grpSpPr>
            <a:xfrm>
              <a:off x="4934009" y="1785609"/>
              <a:ext cx="6168074" cy="4626055"/>
              <a:chOff x="6243284" y="2322715"/>
              <a:chExt cx="4343815" cy="3257861"/>
            </a:xfrm>
          </p:grpSpPr>
          <p:pic>
            <p:nvPicPr>
              <p:cNvPr id="34" name="图片 33">
                <a:extLst>
                  <a:ext uri="{FF2B5EF4-FFF2-40B4-BE49-F238E27FC236}">
                    <a16:creationId xmlns:a16="http://schemas.microsoft.com/office/drawing/2014/main" id="{18C1C414-2CA5-05F2-9FEA-48CF90FC8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3284" y="2322715"/>
                <a:ext cx="4343815" cy="3257861"/>
              </a:xfrm>
              <a:prstGeom prst="rect">
                <a:avLst/>
              </a:prstGeom>
            </p:spPr>
          </p:pic>
          <p:sp>
            <p:nvSpPr>
              <p:cNvPr id="38" name="椭圆 37">
                <a:extLst>
                  <a:ext uri="{FF2B5EF4-FFF2-40B4-BE49-F238E27FC236}">
                    <a16:creationId xmlns:a16="http://schemas.microsoft.com/office/drawing/2014/main" id="{6FD353AA-2651-FB48-5B30-482B8147B285}"/>
                  </a:ext>
                </a:extLst>
              </p:cNvPr>
              <p:cNvSpPr/>
              <p:nvPr/>
            </p:nvSpPr>
            <p:spPr>
              <a:xfrm>
                <a:off x="7830610" y="5119783"/>
                <a:ext cx="104774" cy="104774"/>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49E2B680-4B69-6984-6730-2EB8094AEB60}"/>
                  </a:ext>
                </a:extLst>
              </p:cNvPr>
              <p:cNvSpPr/>
              <p:nvPr/>
            </p:nvSpPr>
            <p:spPr>
              <a:xfrm>
                <a:off x="9032348" y="4319858"/>
                <a:ext cx="104774" cy="104774"/>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 name="直接连接符 39">
                <a:extLst>
                  <a:ext uri="{FF2B5EF4-FFF2-40B4-BE49-F238E27FC236}">
                    <a16:creationId xmlns:a16="http://schemas.microsoft.com/office/drawing/2014/main" id="{D9453026-AD2A-E0B3-C291-7310DF6E47D9}"/>
                  </a:ext>
                </a:extLst>
              </p:cNvPr>
              <p:cNvCxnSpPr>
                <a:cxnSpLocks/>
              </p:cNvCxnSpPr>
              <p:nvPr/>
            </p:nvCxnSpPr>
            <p:spPr>
              <a:xfrm flipV="1">
                <a:off x="8226425" y="4908849"/>
                <a:ext cx="188766" cy="24427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739609D-4425-F859-08FC-D25400D178F7}"/>
                  </a:ext>
                </a:extLst>
              </p:cNvPr>
              <p:cNvCxnSpPr>
                <a:cxnSpLocks/>
              </p:cNvCxnSpPr>
              <p:nvPr/>
            </p:nvCxnSpPr>
            <p:spPr>
              <a:xfrm flipV="1">
                <a:off x="8415191" y="4613275"/>
                <a:ext cx="109684" cy="29681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48" name="直接连接符 47">
              <a:extLst>
                <a:ext uri="{FF2B5EF4-FFF2-40B4-BE49-F238E27FC236}">
                  <a16:creationId xmlns:a16="http://schemas.microsoft.com/office/drawing/2014/main" id="{06BF4DBF-9F2C-9885-CDAB-2663896EF76F}"/>
                </a:ext>
              </a:extLst>
            </p:cNvPr>
            <p:cNvCxnSpPr/>
            <p:nvPr/>
          </p:nvCxnSpPr>
          <p:spPr>
            <a:xfrm flipV="1">
              <a:off x="7262348" y="4695874"/>
              <a:ext cx="1706428" cy="1135867"/>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49" name="直接连接符 48">
              <a:extLst>
                <a:ext uri="{FF2B5EF4-FFF2-40B4-BE49-F238E27FC236}">
                  <a16:creationId xmlns:a16="http://schemas.microsoft.com/office/drawing/2014/main" id="{3C1B22F5-553F-68E1-5567-EF61D864709D}"/>
                </a:ext>
              </a:extLst>
            </p:cNvPr>
            <p:cNvCxnSpPr>
              <a:cxnSpLocks/>
            </p:cNvCxnSpPr>
            <p:nvPr/>
          </p:nvCxnSpPr>
          <p:spPr>
            <a:xfrm flipV="1">
              <a:off x="6143625" y="3995738"/>
              <a:ext cx="1002506" cy="14364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64D436A2-595F-7633-DD16-581454FB8C32}"/>
                </a:ext>
              </a:extLst>
            </p:cNvPr>
            <p:cNvCxnSpPr>
              <a:cxnSpLocks/>
            </p:cNvCxnSpPr>
            <p:nvPr/>
          </p:nvCxnSpPr>
          <p:spPr>
            <a:xfrm flipH="1">
              <a:off x="7146131" y="3488531"/>
              <a:ext cx="71438" cy="50720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58" name="椭圆 57">
              <a:extLst>
                <a:ext uri="{FF2B5EF4-FFF2-40B4-BE49-F238E27FC236}">
                  <a16:creationId xmlns:a16="http://schemas.microsoft.com/office/drawing/2014/main" id="{418E18C3-775D-3124-87D5-6C63DA17FCCA}"/>
                </a:ext>
              </a:extLst>
            </p:cNvPr>
            <p:cNvSpPr/>
            <p:nvPr/>
          </p:nvSpPr>
          <p:spPr>
            <a:xfrm>
              <a:off x="7675616" y="3058249"/>
              <a:ext cx="148776" cy="1487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椭圆 58">
              <a:extLst>
                <a:ext uri="{FF2B5EF4-FFF2-40B4-BE49-F238E27FC236}">
                  <a16:creationId xmlns:a16="http://schemas.microsoft.com/office/drawing/2014/main" id="{20A6C72F-BD3A-B0D2-51F9-CB073BC33B5D}"/>
                </a:ext>
              </a:extLst>
            </p:cNvPr>
            <p:cNvSpPr/>
            <p:nvPr/>
          </p:nvSpPr>
          <p:spPr>
            <a:xfrm>
              <a:off x="6069237" y="4584566"/>
              <a:ext cx="148776" cy="1487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0" name="直接连接符 59">
              <a:extLst>
                <a:ext uri="{FF2B5EF4-FFF2-40B4-BE49-F238E27FC236}">
                  <a16:creationId xmlns:a16="http://schemas.microsoft.com/office/drawing/2014/main" id="{BF62784D-444E-9705-C200-AF0439D03CEE}"/>
                </a:ext>
              </a:extLst>
            </p:cNvPr>
            <p:cNvCxnSpPr>
              <a:cxnSpLocks/>
            </p:cNvCxnSpPr>
            <p:nvPr/>
          </p:nvCxnSpPr>
          <p:spPr>
            <a:xfrm flipV="1">
              <a:off x="6143625" y="3128510"/>
              <a:ext cx="1606379" cy="1530444"/>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grpSp>
      <p:grpSp>
        <p:nvGrpSpPr>
          <p:cNvPr id="149" name="组合 148">
            <a:extLst>
              <a:ext uri="{FF2B5EF4-FFF2-40B4-BE49-F238E27FC236}">
                <a16:creationId xmlns:a16="http://schemas.microsoft.com/office/drawing/2014/main" id="{CD601A7B-47B6-D40E-DFC4-FFB459C7B20C}"/>
              </a:ext>
            </a:extLst>
          </p:cNvPr>
          <p:cNvGrpSpPr/>
          <p:nvPr/>
        </p:nvGrpSpPr>
        <p:grpSpPr>
          <a:xfrm>
            <a:off x="446376" y="4948938"/>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651658" y="6087980"/>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116897" y="525563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383447" y="5212489"/>
            <a:ext cx="434734" cy="523220"/>
          </a:xfrm>
          <a:prstGeom prst="rect">
            <a:avLst/>
          </a:prstGeom>
          <a:noFill/>
        </p:spPr>
        <p:txBody>
          <a:bodyPr wrap="none" rtlCol="0">
            <a:spAutoFit/>
          </a:bodyPr>
          <a:lstStyle/>
          <a:p>
            <a:r>
              <a:rPr lang="en-US" altLang="zh-CN" sz="2800" b="1" dirty="0"/>
              <a:t>+</a:t>
            </a:r>
            <a:endParaRPr lang="zh-CN" altLang="en-US" sz="2800" b="1" dirty="0"/>
          </a:p>
        </p:txBody>
      </p:sp>
      <p:grpSp>
        <p:nvGrpSpPr>
          <p:cNvPr id="321" name="组合 320">
            <a:extLst>
              <a:ext uri="{FF2B5EF4-FFF2-40B4-BE49-F238E27FC236}">
                <a16:creationId xmlns:a16="http://schemas.microsoft.com/office/drawing/2014/main" id="{2E58B66F-5A76-C282-BAA5-2FCF563F5CCC}"/>
              </a:ext>
            </a:extLst>
          </p:cNvPr>
          <p:cNvGrpSpPr/>
          <p:nvPr/>
        </p:nvGrpSpPr>
        <p:grpSpPr>
          <a:xfrm>
            <a:off x="2736200" y="4961378"/>
            <a:ext cx="1480999" cy="1110749"/>
            <a:chOff x="4331480" y="1419040"/>
            <a:chExt cx="6584847" cy="4938635"/>
          </a:xfrm>
        </p:grpSpPr>
        <p:grpSp>
          <p:nvGrpSpPr>
            <p:cNvPr id="323" name="组合 322">
              <a:extLst>
                <a:ext uri="{FF2B5EF4-FFF2-40B4-BE49-F238E27FC236}">
                  <a16:creationId xmlns:a16="http://schemas.microsoft.com/office/drawing/2014/main" id="{3DA577C4-5D63-282D-0864-4E73A6486C17}"/>
                </a:ext>
              </a:extLst>
            </p:cNvPr>
            <p:cNvGrpSpPr/>
            <p:nvPr/>
          </p:nvGrpSpPr>
          <p:grpSpPr>
            <a:xfrm>
              <a:off x="4331480" y="1419040"/>
              <a:ext cx="6584847" cy="4938635"/>
              <a:chOff x="6243284" y="2322715"/>
              <a:chExt cx="4343815" cy="3257861"/>
            </a:xfrm>
          </p:grpSpPr>
          <p:pic>
            <p:nvPicPr>
              <p:cNvPr id="338" name="图片 337">
                <a:extLst>
                  <a:ext uri="{FF2B5EF4-FFF2-40B4-BE49-F238E27FC236}">
                    <a16:creationId xmlns:a16="http://schemas.microsoft.com/office/drawing/2014/main" id="{B62DC3EB-9565-52DB-DB14-FB4027D067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3284" y="2322715"/>
                <a:ext cx="4343815" cy="3257861"/>
              </a:xfrm>
              <a:prstGeom prst="rect">
                <a:avLst/>
              </a:prstGeom>
            </p:spPr>
          </p:pic>
          <p:sp>
            <p:nvSpPr>
              <p:cNvPr id="339" name="椭圆 338">
                <a:extLst>
                  <a:ext uri="{FF2B5EF4-FFF2-40B4-BE49-F238E27FC236}">
                    <a16:creationId xmlns:a16="http://schemas.microsoft.com/office/drawing/2014/main" id="{1BAB58C2-60D3-B1E1-F660-89D02CBF36F3}"/>
                  </a:ext>
                </a:extLst>
              </p:cNvPr>
              <p:cNvSpPr/>
              <p:nvPr/>
            </p:nvSpPr>
            <p:spPr>
              <a:xfrm>
                <a:off x="9166015" y="4592046"/>
                <a:ext cx="104774" cy="104774"/>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a:extLst>
                  <a:ext uri="{FF2B5EF4-FFF2-40B4-BE49-F238E27FC236}">
                    <a16:creationId xmlns:a16="http://schemas.microsoft.com/office/drawing/2014/main" id="{708979B8-15CE-EB6E-FC99-21ED79618F2B}"/>
                  </a:ext>
                </a:extLst>
              </p:cNvPr>
              <p:cNvSpPr/>
              <p:nvPr/>
            </p:nvSpPr>
            <p:spPr>
              <a:xfrm>
                <a:off x="10159790" y="5408021"/>
                <a:ext cx="104774" cy="104774"/>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2" name="直接连接符 341">
                <a:extLst>
                  <a:ext uri="{FF2B5EF4-FFF2-40B4-BE49-F238E27FC236}">
                    <a16:creationId xmlns:a16="http://schemas.microsoft.com/office/drawing/2014/main" id="{890753F6-A810-A38F-A554-05FD25ECB919}"/>
                  </a:ext>
                </a:extLst>
              </p:cNvPr>
              <p:cNvCxnSpPr>
                <a:cxnSpLocks/>
              </p:cNvCxnSpPr>
              <p:nvPr/>
            </p:nvCxnSpPr>
            <p:spPr>
              <a:xfrm flipH="1" flipV="1">
                <a:off x="9847262" y="4738159"/>
                <a:ext cx="284163" cy="34138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24" name="直接连接符 323">
              <a:extLst>
                <a:ext uri="{FF2B5EF4-FFF2-40B4-BE49-F238E27FC236}">
                  <a16:creationId xmlns:a16="http://schemas.microsoft.com/office/drawing/2014/main" id="{334E51CB-2E2A-F260-7584-6D1339BF5699}"/>
                </a:ext>
              </a:extLst>
            </p:cNvPr>
            <p:cNvCxnSpPr>
              <a:cxnSpLocks/>
            </p:cNvCxnSpPr>
            <p:nvPr/>
          </p:nvCxnSpPr>
          <p:spPr>
            <a:xfrm flipH="1" flipV="1">
              <a:off x="8841501" y="4938563"/>
              <a:ext cx="1506477" cy="1236948"/>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326" name="直接连接符 325">
              <a:extLst>
                <a:ext uri="{FF2B5EF4-FFF2-40B4-BE49-F238E27FC236}">
                  <a16:creationId xmlns:a16="http://schemas.microsoft.com/office/drawing/2014/main" id="{1027C38C-FC5E-E114-1B0D-99D66D0A6CAB}"/>
                </a:ext>
              </a:extLst>
            </p:cNvPr>
            <p:cNvCxnSpPr>
              <a:cxnSpLocks/>
            </p:cNvCxnSpPr>
            <p:nvPr/>
          </p:nvCxnSpPr>
          <p:spPr>
            <a:xfrm flipH="1" flipV="1">
              <a:off x="6659512" y="3756669"/>
              <a:ext cx="789038" cy="63911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7" name="椭圆 326">
              <a:extLst>
                <a:ext uri="{FF2B5EF4-FFF2-40B4-BE49-F238E27FC236}">
                  <a16:creationId xmlns:a16="http://schemas.microsoft.com/office/drawing/2014/main" id="{BE9EFC64-4DB1-A7BA-7FB3-BABFB3EAB15F}"/>
                </a:ext>
              </a:extLst>
            </p:cNvPr>
            <p:cNvSpPr/>
            <p:nvPr/>
          </p:nvSpPr>
          <p:spPr>
            <a:xfrm>
              <a:off x="8538250" y="4444811"/>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椭圆 328">
              <a:extLst>
                <a:ext uri="{FF2B5EF4-FFF2-40B4-BE49-F238E27FC236}">
                  <a16:creationId xmlns:a16="http://schemas.microsoft.com/office/drawing/2014/main" id="{6F357B60-3A9A-2E35-2A8A-358A97BD23C1}"/>
                </a:ext>
              </a:extLst>
            </p:cNvPr>
            <p:cNvSpPr/>
            <p:nvPr/>
          </p:nvSpPr>
          <p:spPr>
            <a:xfrm>
              <a:off x="5937171" y="3397425"/>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0" name="直接连接符 329">
              <a:extLst>
                <a:ext uri="{FF2B5EF4-FFF2-40B4-BE49-F238E27FC236}">
                  <a16:creationId xmlns:a16="http://schemas.microsoft.com/office/drawing/2014/main" id="{D5077D07-E92B-96CE-0960-CDB35A5F8ED5}"/>
                </a:ext>
              </a:extLst>
            </p:cNvPr>
            <p:cNvCxnSpPr>
              <a:cxnSpLocks/>
            </p:cNvCxnSpPr>
            <p:nvPr/>
          </p:nvCxnSpPr>
          <p:spPr>
            <a:xfrm flipH="1" flipV="1">
              <a:off x="6016585" y="3476839"/>
              <a:ext cx="2601079" cy="1047386"/>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332" name="直接连接符 331">
              <a:extLst>
                <a:ext uri="{FF2B5EF4-FFF2-40B4-BE49-F238E27FC236}">
                  <a16:creationId xmlns:a16="http://schemas.microsoft.com/office/drawing/2014/main" id="{14E41587-B53C-E105-2433-03883FC808D0}"/>
                </a:ext>
              </a:extLst>
            </p:cNvPr>
            <p:cNvCxnSpPr>
              <a:cxnSpLocks/>
            </p:cNvCxnSpPr>
            <p:nvPr/>
          </p:nvCxnSpPr>
          <p:spPr>
            <a:xfrm flipH="1" flipV="1">
              <a:off x="7881938" y="2590800"/>
              <a:ext cx="38100" cy="17145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33" name="椭圆 332">
              <a:extLst>
                <a:ext uri="{FF2B5EF4-FFF2-40B4-BE49-F238E27FC236}">
                  <a16:creationId xmlns:a16="http://schemas.microsoft.com/office/drawing/2014/main" id="{2928FA60-8136-9286-9A37-D47C86002F96}"/>
                </a:ext>
              </a:extLst>
            </p:cNvPr>
            <p:cNvSpPr/>
            <p:nvPr/>
          </p:nvSpPr>
          <p:spPr>
            <a:xfrm>
              <a:off x="7957889" y="2076261"/>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5" name="直接连接符 334">
              <a:extLst>
                <a:ext uri="{FF2B5EF4-FFF2-40B4-BE49-F238E27FC236}">
                  <a16:creationId xmlns:a16="http://schemas.microsoft.com/office/drawing/2014/main" id="{BB057AB0-C7EF-A85A-12A5-F5B4FE4196BC}"/>
                </a:ext>
              </a:extLst>
            </p:cNvPr>
            <p:cNvCxnSpPr>
              <a:cxnSpLocks/>
            </p:cNvCxnSpPr>
            <p:nvPr/>
          </p:nvCxnSpPr>
          <p:spPr>
            <a:xfrm>
              <a:off x="8037303" y="2155675"/>
              <a:ext cx="421533" cy="700289"/>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sp>
          <p:nvSpPr>
            <p:cNvPr id="336" name="椭圆 335">
              <a:extLst>
                <a:ext uri="{FF2B5EF4-FFF2-40B4-BE49-F238E27FC236}">
                  <a16:creationId xmlns:a16="http://schemas.microsoft.com/office/drawing/2014/main" id="{A5A7A23D-C0B0-24E4-972E-612A7620ACA0}"/>
                </a:ext>
              </a:extLst>
            </p:cNvPr>
            <p:cNvSpPr/>
            <p:nvPr/>
          </p:nvSpPr>
          <p:spPr>
            <a:xfrm>
              <a:off x="8379422" y="2809686"/>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55C28DE9-6168-CF72-1515-865C511B552D}"/>
              </a:ext>
            </a:extLst>
          </p:cNvPr>
          <p:cNvGrpSpPr/>
          <p:nvPr/>
        </p:nvGrpSpPr>
        <p:grpSpPr>
          <a:xfrm>
            <a:off x="4901684" y="4885764"/>
            <a:ext cx="1549026" cy="1161770"/>
            <a:chOff x="4934009" y="1785609"/>
            <a:chExt cx="6168074" cy="4626055"/>
          </a:xfrm>
        </p:grpSpPr>
        <p:grpSp>
          <p:nvGrpSpPr>
            <p:cNvPr id="6" name="组合 5">
              <a:extLst>
                <a:ext uri="{FF2B5EF4-FFF2-40B4-BE49-F238E27FC236}">
                  <a16:creationId xmlns:a16="http://schemas.microsoft.com/office/drawing/2014/main" id="{618555BC-6B26-4066-339B-1A731087345E}"/>
                </a:ext>
              </a:extLst>
            </p:cNvPr>
            <p:cNvGrpSpPr/>
            <p:nvPr/>
          </p:nvGrpSpPr>
          <p:grpSpPr>
            <a:xfrm>
              <a:off x="4934009" y="1785609"/>
              <a:ext cx="6168074" cy="4626055"/>
              <a:chOff x="6243284" y="2322715"/>
              <a:chExt cx="4343815" cy="3257861"/>
            </a:xfrm>
          </p:grpSpPr>
          <p:pic>
            <p:nvPicPr>
              <p:cNvPr id="20" name="图片 19">
                <a:extLst>
                  <a:ext uri="{FF2B5EF4-FFF2-40B4-BE49-F238E27FC236}">
                    <a16:creationId xmlns:a16="http://schemas.microsoft.com/office/drawing/2014/main" id="{D4CEAE44-5ACC-EEA7-36C4-814497C84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3284" y="2322715"/>
                <a:ext cx="4343815" cy="3257861"/>
              </a:xfrm>
              <a:prstGeom prst="rect">
                <a:avLst/>
              </a:prstGeom>
            </p:spPr>
          </p:pic>
          <p:sp>
            <p:nvSpPr>
              <p:cNvPr id="21" name="椭圆 20">
                <a:extLst>
                  <a:ext uri="{FF2B5EF4-FFF2-40B4-BE49-F238E27FC236}">
                    <a16:creationId xmlns:a16="http://schemas.microsoft.com/office/drawing/2014/main" id="{46F127C2-F305-522C-047D-A0CDB9D7E278}"/>
                  </a:ext>
                </a:extLst>
              </p:cNvPr>
              <p:cNvSpPr/>
              <p:nvPr/>
            </p:nvSpPr>
            <p:spPr>
              <a:xfrm>
                <a:off x="7830610" y="5119783"/>
                <a:ext cx="104774" cy="104774"/>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DD1B3957-3CBD-E090-8507-EEA5827259B4}"/>
                  </a:ext>
                </a:extLst>
              </p:cNvPr>
              <p:cNvSpPr/>
              <p:nvPr/>
            </p:nvSpPr>
            <p:spPr>
              <a:xfrm>
                <a:off x="9032348" y="4319858"/>
                <a:ext cx="104774" cy="104774"/>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3" name="直接连接符 22">
                <a:extLst>
                  <a:ext uri="{FF2B5EF4-FFF2-40B4-BE49-F238E27FC236}">
                    <a16:creationId xmlns:a16="http://schemas.microsoft.com/office/drawing/2014/main" id="{29FDAE66-1F87-B0AE-72D9-703153A7FE12}"/>
                  </a:ext>
                </a:extLst>
              </p:cNvPr>
              <p:cNvCxnSpPr>
                <a:cxnSpLocks/>
              </p:cNvCxnSpPr>
              <p:nvPr/>
            </p:nvCxnSpPr>
            <p:spPr>
              <a:xfrm flipV="1">
                <a:off x="8226425" y="4908849"/>
                <a:ext cx="188766" cy="24427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584E246-7816-B108-DBCD-F3D269172817}"/>
                  </a:ext>
                </a:extLst>
              </p:cNvPr>
              <p:cNvCxnSpPr>
                <a:cxnSpLocks/>
              </p:cNvCxnSpPr>
              <p:nvPr/>
            </p:nvCxnSpPr>
            <p:spPr>
              <a:xfrm flipV="1">
                <a:off x="8415191" y="4613275"/>
                <a:ext cx="109684" cy="29681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7" name="直接连接符 6">
              <a:extLst>
                <a:ext uri="{FF2B5EF4-FFF2-40B4-BE49-F238E27FC236}">
                  <a16:creationId xmlns:a16="http://schemas.microsoft.com/office/drawing/2014/main" id="{A9EA4C30-470A-74D2-BB8C-E5FD38E457BF}"/>
                </a:ext>
              </a:extLst>
            </p:cNvPr>
            <p:cNvCxnSpPr/>
            <p:nvPr/>
          </p:nvCxnSpPr>
          <p:spPr>
            <a:xfrm flipV="1">
              <a:off x="7262348" y="4695874"/>
              <a:ext cx="1706428" cy="1135867"/>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752E5365-4F8E-B0B8-9045-B49869001823}"/>
                </a:ext>
              </a:extLst>
            </p:cNvPr>
            <p:cNvCxnSpPr>
              <a:cxnSpLocks/>
            </p:cNvCxnSpPr>
            <p:nvPr/>
          </p:nvCxnSpPr>
          <p:spPr>
            <a:xfrm flipV="1">
              <a:off x="6143625" y="3995738"/>
              <a:ext cx="1002506" cy="14364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7587C552-A23E-38AD-4F76-943814C89702}"/>
                </a:ext>
              </a:extLst>
            </p:cNvPr>
            <p:cNvCxnSpPr>
              <a:cxnSpLocks/>
            </p:cNvCxnSpPr>
            <p:nvPr/>
          </p:nvCxnSpPr>
          <p:spPr>
            <a:xfrm flipH="1">
              <a:off x="7146131" y="3488531"/>
              <a:ext cx="71438" cy="50720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2F4FC407-630C-1A97-0084-9C8FE2231810}"/>
                </a:ext>
              </a:extLst>
            </p:cNvPr>
            <p:cNvSpPr/>
            <p:nvPr/>
          </p:nvSpPr>
          <p:spPr>
            <a:xfrm>
              <a:off x="7675616" y="3058249"/>
              <a:ext cx="148776" cy="1487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a:extLst>
                <a:ext uri="{FF2B5EF4-FFF2-40B4-BE49-F238E27FC236}">
                  <a16:creationId xmlns:a16="http://schemas.microsoft.com/office/drawing/2014/main" id="{F726973D-AE82-D6D9-1171-9CD9A73025A0}"/>
                </a:ext>
              </a:extLst>
            </p:cNvPr>
            <p:cNvSpPr/>
            <p:nvPr/>
          </p:nvSpPr>
          <p:spPr>
            <a:xfrm>
              <a:off x="6069237" y="4584566"/>
              <a:ext cx="148776" cy="1487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 name="直接连接符 16">
              <a:extLst>
                <a:ext uri="{FF2B5EF4-FFF2-40B4-BE49-F238E27FC236}">
                  <a16:creationId xmlns:a16="http://schemas.microsoft.com/office/drawing/2014/main" id="{1EA65FAB-D909-2DA5-01F5-4A8281ECCE5D}"/>
                </a:ext>
              </a:extLst>
            </p:cNvPr>
            <p:cNvCxnSpPr>
              <a:cxnSpLocks/>
            </p:cNvCxnSpPr>
            <p:nvPr/>
          </p:nvCxnSpPr>
          <p:spPr>
            <a:xfrm flipV="1">
              <a:off x="6143625" y="3128510"/>
              <a:ext cx="1606379" cy="1530444"/>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grpSp>
      <p:sp>
        <p:nvSpPr>
          <p:cNvPr id="26" name="文本框 25">
            <a:extLst>
              <a:ext uri="{FF2B5EF4-FFF2-40B4-BE49-F238E27FC236}">
                <a16:creationId xmlns:a16="http://schemas.microsoft.com/office/drawing/2014/main" id="{8F31ADA6-A8AD-2143-ACDE-B5A2164DE9E9}"/>
              </a:ext>
            </a:extLst>
          </p:cNvPr>
          <p:cNvSpPr txBox="1"/>
          <p:nvPr/>
        </p:nvSpPr>
        <p:spPr>
          <a:xfrm>
            <a:off x="-100501" y="6534947"/>
            <a:ext cx="6096000" cy="307777"/>
          </a:xfrm>
          <a:prstGeom prst="rect">
            <a:avLst/>
          </a:prstGeom>
          <a:noFill/>
        </p:spPr>
        <p:txBody>
          <a:bodyPr wrap="square">
            <a:spAutoFit/>
          </a:bodyPr>
          <a:lstStyle/>
          <a:p>
            <a:pPr algn="ctr"/>
            <a:r>
              <a:rPr lang="ja-JP" altLang="en-US" sz="1400"/>
              <a:t>また最適巡回路含まれないインスタンスがある</a:t>
            </a:r>
            <a:endParaRPr lang="zh-CN" altLang="en-US" sz="1400"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8114361" y="1126377"/>
            <a:ext cx="2169184"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51</a:t>
            </a:r>
            <a:r>
              <a:rPr lang="ja-JP" altLang="en-US" sz="1400" dirty="0"/>
              <a:t>個あるインスタンス</a:t>
            </a:r>
            <a:endParaRPr lang="zh-CN" altLang="en-US" sz="14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809303" y="6334780"/>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8359188" y="1649597"/>
            <a:ext cx="2286203"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r>
              <a:rPr lang="ja-JP" altLang="en-US" sz="1400" b="1" dirty="0">
                <a:solidFill>
                  <a:srgbClr val="FF0000"/>
                </a:solidFill>
              </a:rPr>
              <a:t> </a:t>
            </a:r>
            <a:r>
              <a:rPr lang="en-US" altLang="ja-JP" sz="1400" b="1" dirty="0"/>
              <a:t>+</a:t>
            </a:r>
            <a:r>
              <a:rPr lang="en-US" altLang="ja-JP" sz="1400" b="1" dirty="0">
                <a:solidFill>
                  <a:srgbClr val="FF0000"/>
                </a:solidFill>
              </a:rPr>
              <a:t> </a:t>
            </a:r>
            <a:r>
              <a:rPr lang="en-US" altLang="ja-JP" sz="1400" b="1" dirty="0">
                <a:solidFill>
                  <a:srgbClr val="00B050"/>
                </a:solidFill>
              </a:rPr>
              <a:t>seg2</a:t>
            </a:r>
            <a:endParaRPr lang="zh-CN" altLang="en-US" sz="1400"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7955558" y="4156443"/>
            <a:ext cx="1082348" cy="307777"/>
          </a:xfrm>
          <a:prstGeom prst="rect">
            <a:avLst/>
          </a:prstGeom>
          <a:noFill/>
        </p:spPr>
        <p:txBody>
          <a:bodyPr wrap="none" rtlCol="0">
            <a:spAutoFit/>
          </a:bodyPr>
          <a:lstStyle/>
          <a:p>
            <a:r>
              <a:rPr lang="ja-JP" altLang="en-US" sz="1400" dirty="0"/>
              <a:t>最適巡回路</a:t>
            </a:r>
            <a:endParaRPr lang="zh-CN" altLang="en-US" sz="1400" dirty="0"/>
          </a:p>
        </p:txBody>
      </p:sp>
      <p:sp>
        <p:nvSpPr>
          <p:cNvPr id="42" name="文本框 41">
            <a:extLst>
              <a:ext uri="{FF2B5EF4-FFF2-40B4-BE49-F238E27FC236}">
                <a16:creationId xmlns:a16="http://schemas.microsoft.com/office/drawing/2014/main" id="{56FB4238-C9FE-8C91-CF31-59CDB9A17A9C}"/>
              </a:ext>
            </a:extLst>
          </p:cNvPr>
          <p:cNvSpPr txBox="1"/>
          <p:nvPr/>
        </p:nvSpPr>
        <p:spPr>
          <a:xfrm>
            <a:off x="3214240" y="6055056"/>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44" name="文本框 43">
            <a:extLst>
              <a:ext uri="{FF2B5EF4-FFF2-40B4-BE49-F238E27FC236}">
                <a16:creationId xmlns:a16="http://schemas.microsoft.com/office/drawing/2014/main" id="{75C577DB-272B-B215-2888-8290130C940C}"/>
              </a:ext>
            </a:extLst>
          </p:cNvPr>
          <p:cNvSpPr txBox="1"/>
          <p:nvPr/>
        </p:nvSpPr>
        <p:spPr>
          <a:xfrm>
            <a:off x="5366723" y="6098826"/>
            <a:ext cx="868680"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spTree>
    <p:extLst>
      <p:ext uri="{BB962C8B-B14F-4D97-AF65-F5344CB8AC3E}">
        <p14:creationId xmlns:p14="http://schemas.microsoft.com/office/powerpoint/2010/main" val="934333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12581" y="1313202"/>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grpSp>
        <p:nvGrpSpPr>
          <p:cNvPr id="30" name="组合 29">
            <a:extLst>
              <a:ext uri="{FF2B5EF4-FFF2-40B4-BE49-F238E27FC236}">
                <a16:creationId xmlns:a16="http://schemas.microsoft.com/office/drawing/2014/main" id="{E3B0E04F-1255-5090-C02B-F96CEC8393AA}"/>
              </a:ext>
            </a:extLst>
          </p:cNvPr>
          <p:cNvGrpSpPr/>
          <p:nvPr/>
        </p:nvGrpSpPr>
        <p:grpSpPr>
          <a:xfrm>
            <a:off x="448276" y="2021650"/>
            <a:ext cx="3168447" cy="2376335"/>
            <a:chOff x="4331480" y="1419040"/>
            <a:chExt cx="6584847" cy="4938635"/>
          </a:xfrm>
        </p:grpSpPr>
        <p:grpSp>
          <p:nvGrpSpPr>
            <p:cNvPr id="140" name="组合 139">
              <a:extLst>
                <a:ext uri="{FF2B5EF4-FFF2-40B4-BE49-F238E27FC236}">
                  <a16:creationId xmlns:a16="http://schemas.microsoft.com/office/drawing/2014/main" id="{BCA914AF-F35B-798A-97BE-931D28CE1685}"/>
                </a:ext>
              </a:extLst>
            </p:cNvPr>
            <p:cNvGrpSpPr/>
            <p:nvPr/>
          </p:nvGrpSpPr>
          <p:grpSpPr>
            <a:xfrm>
              <a:off x="4331480" y="1419040"/>
              <a:ext cx="6584847" cy="4938635"/>
              <a:chOff x="6243284" y="2322715"/>
              <a:chExt cx="4343815" cy="3257861"/>
            </a:xfrm>
          </p:grpSpPr>
          <p:pic>
            <p:nvPicPr>
              <p:cNvPr id="110" name="图片 109">
                <a:extLst>
                  <a:ext uri="{FF2B5EF4-FFF2-40B4-BE49-F238E27FC236}">
                    <a16:creationId xmlns:a16="http://schemas.microsoft.com/office/drawing/2014/main" id="{64EC16EB-59BB-7D68-7457-10172F9CF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3284" y="2322715"/>
                <a:ext cx="4343815" cy="3257861"/>
              </a:xfrm>
              <a:prstGeom prst="rect">
                <a:avLst/>
              </a:prstGeom>
            </p:spPr>
          </p:pic>
          <p:sp>
            <p:nvSpPr>
              <p:cNvPr id="111" name="椭圆 110">
                <a:extLst>
                  <a:ext uri="{FF2B5EF4-FFF2-40B4-BE49-F238E27FC236}">
                    <a16:creationId xmlns:a16="http://schemas.microsoft.com/office/drawing/2014/main" id="{6EF48C93-EEDE-804B-5971-CD2D3CC0BAD5}"/>
                  </a:ext>
                </a:extLst>
              </p:cNvPr>
              <p:cNvSpPr/>
              <p:nvPr/>
            </p:nvSpPr>
            <p:spPr>
              <a:xfrm>
                <a:off x="9166015" y="4592046"/>
                <a:ext cx="104774" cy="104774"/>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148066A4-C20A-8009-F1CC-50EB34976228}"/>
                  </a:ext>
                </a:extLst>
              </p:cNvPr>
              <p:cNvSpPr/>
              <p:nvPr/>
            </p:nvSpPr>
            <p:spPr>
              <a:xfrm>
                <a:off x="10159790" y="5408021"/>
                <a:ext cx="104774" cy="104774"/>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a:extLst>
                  <a:ext uri="{FF2B5EF4-FFF2-40B4-BE49-F238E27FC236}">
                    <a16:creationId xmlns:a16="http://schemas.microsoft.com/office/drawing/2014/main" id="{611C57AF-D32C-6B4C-8373-FA470BCB391B}"/>
                  </a:ext>
                </a:extLst>
              </p:cNvPr>
              <p:cNvCxnSpPr>
                <a:cxnSpLocks/>
              </p:cNvCxnSpPr>
              <p:nvPr/>
            </p:nvCxnSpPr>
            <p:spPr>
              <a:xfrm flipH="1" flipV="1">
                <a:off x="9847262" y="4738159"/>
                <a:ext cx="284163" cy="34138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BAC50E99-9D5E-1563-35EC-89A3C00E6BD7}"/>
                </a:ext>
              </a:extLst>
            </p:cNvPr>
            <p:cNvCxnSpPr>
              <a:cxnSpLocks/>
            </p:cNvCxnSpPr>
            <p:nvPr/>
          </p:nvCxnSpPr>
          <p:spPr>
            <a:xfrm flipH="1" flipV="1">
              <a:off x="8841501" y="4938563"/>
              <a:ext cx="1506477" cy="1236948"/>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8" name="直接连接符 7">
              <a:extLst>
                <a:ext uri="{FF2B5EF4-FFF2-40B4-BE49-F238E27FC236}">
                  <a16:creationId xmlns:a16="http://schemas.microsoft.com/office/drawing/2014/main" id="{5BFB3E27-655D-9D97-D0D2-BA4B31835AA9}"/>
                </a:ext>
              </a:extLst>
            </p:cNvPr>
            <p:cNvCxnSpPr>
              <a:cxnSpLocks/>
            </p:cNvCxnSpPr>
            <p:nvPr/>
          </p:nvCxnSpPr>
          <p:spPr>
            <a:xfrm flipH="1" flipV="1">
              <a:off x="6659512" y="3756669"/>
              <a:ext cx="789038" cy="63911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7708B667-EA8D-9B26-C4D8-96DDC26C872B}"/>
                </a:ext>
              </a:extLst>
            </p:cNvPr>
            <p:cNvSpPr/>
            <p:nvPr/>
          </p:nvSpPr>
          <p:spPr>
            <a:xfrm>
              <a:off x="8538250" y="4444811"/>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85937C8D-8001-9E13-90DC-FC183005409B}"/>
                </a:ext>
              </a:extLst>
            </p:cNvPr>
            <p:cNvSpPr/>
            <p:nvPr/>
          </p:nvSpPr>
          <p:spPr>
            <a:xfrm>
              <a:off x="5937171" y="3397425"/>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9C963421-597D-DE15-D85E-87206330EA8B}"/>
                </a:ext>
              </a:extLst>
            </p:cNvPr>
            <p:cNvCxnSpPr>
              <a:cxnSpLocks/>
            </p:cNvCxnSpPr>
            <p:nvPr/>
          </p:nvCxnSpPr>
          <p:spPr>
            <a:xfrm flipH="1" flipV="1">
              <a:off x="6016585" y="3476839"/>
              <a:ext cx="2601079" cy="1047386"/>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AF80ACF7-77C0-D19A-AD49-9F103165CDDE}"/>
                </a:ext>
              </a:extLst>
            </p:cNvPr>
            <p:cNvCxnSpPr>
              <a:cxnSpLocks/>
            </p:cNvCxnSpPr>
            <p:nvPr/>
          </p:nvCxnSpPr>
          <p:spPr>
            <a:xfrm flipH="1" flipV="1">
              <a:off x="7881938" y="2590800"/>
              <a:ext cx="38100" cy="17145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A7B60A92-C452-DB69-2F64-03E1E4D96BB7}"/>
                </a:ext>
              </a:extLst>
            </p:cNvPr>
            <p:cNvSpPr/>
            <p:nvPr/>
          </p:nvSpPr>
          <p:spPr>
            <a:xfrm>
              <a:off x="7957889" y="2076261"/>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EAF7F51A-68D9-B21E-38C8-4B838FAE4228}"/>
                </a:ext>
              </a:extLst>
            </p:cNvPr>
            <p:cNvCxnSpPr>
              <a:cxnSpLocks/>
            </p:cNvCxnSpPr>
            <p:nvPr/>
          </p:nvCxnSpPr>
          <p:spPr>
            <a:xfrm>
              <a:off x="8037303" y="2155675"/>
              <a:ext cx="421533" cy="700289"/>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DBC69B0A-9CAC-212D-E210-4398C2DFB794}"/>
                </a:ext>
              </a:extLst>
            </p:cNvPr>
            <p:cNvSpPr/>
            <p:nvPr/>
          </p:nvSpPr>
          <p:spPr>
            <a:xfrm>
              <a:off x="8379422" y="2809686"/>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a:extLst>
              <a:ext uri="{FF2B5EF4-FFF2-40B4-BE49-F238E27FC236}">
                <a16:creationId xmlns:a16="http://schemas.microsoft.com/office/drawing/2014/main" id="{A33622F6-1F94-DCC0-A544-C7EAC4AEF577}"/>
              </a:ext>
            </a:extLst>
          </p:cNvPr>
          <p:cNvSpPr txBox="1"/>
          <p:nvPr/>
        </p:nvSpPr>
        <p:spPr>
          <a:xfrm>
            <a:off x="4293810" y="1263074"/>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grpSp>
        <p:nvGrpSpPr>
          <p:cNvPr id="64" name="组合 63">
            <a:extLst>
              <a:ext uri="{FF2B5EF4-FFF2-40B4-BE49-F238E27FC236}">
                <a16:creationId xmlns:a16="http://schemas.microsoft.com/office/drawing/2014/main" id="{5CC8FF71-E719-63D5-6E87-5CEE160CE6F2}"/>
              </a:ext>
            </a:extLst>
          </p:cNvPr>
          <p:cNvGrpSpPr/>
          <p:nvPr/>
        </p:nvGrpSpPr>
        <p:grpSpPr>
          <a:xfrm>
            <a:off x="4361183" y="2020683"/>
            <a:ext cx="3168448" cy="2376335"/>
            <a:chOff x="4934009" y="1785609"/>
            <a:chExt cx="6168074" cy="4626055"/>
          </a:xfrm>
        </p:grpSpPr>
        <p:grpSp>
          <p:nvGrpSpPr>
            <p:cNvPr id="33" name="组合 32">
              <a:extLst>
                <a:ext uri="{FF2B5EF4-FFF2-40B4-BE49-F238E27FC236}">
                  <a16:creationId xmlns:a16="http://schemas.microsoft.com/office/drawing/2014/main" id="{992563C9-EF64-16B6-D03B-FF47F97ECA2B}"/>
                </a:ext>
              </a:extLst>
            </p:cNvPr>
            <p:cNvGrpSpPr/>
            <p:nvPr/>
          </p:nvGrpSpPr>
          <p:grpSpPr>
            <a:xfrm>
              <a:off x="4934009" y="1785609"/>
              <a:ext cx="6168074" cy="4626055"/>
              <a:chOff x="6243284" y="2322715"/>
              <a:chExt cx="4343815" cy="3257861"/>
            </a:xfrm>
          </p:grpSpPr>
          <p:pic>
            <p:nvPicPr>
              <p:cNvPr id="34" name="图片 33">
                <a:extLst>
                  <a:ext uri="{FF2B5EF4-FFF2-40B4-BE49-F238E27FC236}">
                    <a16:creationId xmlns:a16="http://schemas.microsoft.com/office/drawing/2014/main" id="{18C1C414-2CA5-05F2-9FEA-48CF90FC8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3284" y="2322715"/>
                <a:ext cx="4343815" cy="3257861"/>
              </a:xfrm>
              <a:prstGeom prst="rect">
                <a:avLst/>
              </a:prstGeom>
            </p:spPr>
          </p:pic>
          <p:sp>
            <p:nvSpPr>
              <p:cNvPr id="38" name="椭圆 37">
                <a:extLst>
                  <a:ext uri="{FF2B5EF4-FFF2-40B4-BE49-F238E27FC236}">
                    <a16:creationId xmlns:a16="http://schemas.microsoft.com/office/drawing/2014/main" id="{6FD353AA-2651-FB48-5B30-482B8147B285}"/>
                  </a:ext>
                </a:extLst>
              </p:cNvPr>
              <p:cNvSpPr/>
              <p:nvPr/>
            </p:nvSpPr>
            <p:spPr>
              <a:xfrm>
                <a:off x="7830610" y="5119783"/>
                <a:ext cx="104774" cy="104774"/>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49E2B680-4B69-6984-6730-2EB8094AEB60}"/>
                  </a:ext>
                </a:extLst>
              </p:cNvPr>
              <p:cNvSpPr/>
              <p:nvPr/>
            </p:nvSpPr>
            <p:spPr>
              <a:xfrm>
                <a:off x="9032348" y="4319858"/>
                <a:ext cx="104774" cy="104774"/>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 name="直接连接符 39">
                <a:extLst>
                  <a:ext uri="{FF2B5EF4-FFF2-40B4-BE49-F238E27FC236}">
                    <a16:creationId xmlns:a16="http://schemas.microsoft.com/office/drawing/2014/main" id="{D9453026-AD2A-E0B3-C291-7310DF6E47D9}"/>
                  </a:ext>
                </a:extLst>
              </p:cNvPr>
              <p:cNvCxnSpPr>
                <a:cxnSpLocks/>
              </p:cNvCxnSpPr>
              <p:nvPr/>
            </p:nvCxnSpPr>
            <p:spPr>
              <a:xfrm flipV="1">
                <a:off x="8226425" y="4908849"/>
                <a:ext cx="188766" cy="24427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739609D-4425-F859-08FC-D25400D178F7}"/>
                  </a:ext>
                </a:extLst>
              </p:cNvPr>
              <p:cNvCxnSpPr>
                <a:cxnSpLocks/>
              </p:cNvCxnSpPr>
              <p:nvPr/>
            </p:nvCxnSpPr>
            <p:spPr>
              <a:xfrm flipV="1">
                <a:off x="8415191" y="4613275"/>
                <a:ext cx="109684" cy="29681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48" name="直接连接符 47">
              <a:extLst>
                <a:ext uri="{FF2B5EF4-FFF2-40B4-BE49-F238E27FC236}">
                  <a16:creationId xmlns:a16="http://schemas.microsoft.com/office/drawing/2014/main" id="{06BF4DBF-9F2C-9885-CDAB-2663896EF76F}"/>
                </a:ext>
              </a:extLst>
            </p:cNvPr>
            <p:cNvCxnSpPr/>
            <p:nvPr/>
          </p:nvCxnSpPr>
          <p:spPr>
            <a:xfrm flipV="1">
              <a:off x="7262348" y="4695874"/>
              <a:ext cx="1706428" cy="1135867"/>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49" name="直接连接符 48">
              <a:extLst>
                <a:ext uri="{FF2B5EF4-FFF2-40B4-BE49-F238E27FC236}">
                  <a16:creationId xmlns:a16="http://schemas.microsoft.com/office/drawing/2014/main" id="{3C1B22F5-553F-68E1-5567-EF61D864709D}"/>
                </a:ext>
              </a:extLst>
            </p:cNvPr>
            <p:cNvCxnSpPr>
              <a:cxnSpLocks/>
            </p:cNvCxnSpPr>
            <p:nvPr/>
          </p:nvCxnSpPr>
          <p:spPr>
            <a:xfrm flipV="1">
              <a:off x="6143625" y="3995738"/>
              <a:ext cx="1002506" cy="14364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64D436A2-595F-7633-DD16-581454FB8C32}"/>
                </a:ext>
              </a:extLst>
            </p:cNvPr>
            <p:cNvCxnSpPr>
              <a:cxnSpLocks/>
            </p:cNvCxnSpPr>
            <p:nvPr/>
          </p:nvCxnSpPr>
          <p:spPr>
            <a:xfrm flipH="1">
              <a:off x="7146131" y="3488531"/>
              <a:ext cx="71438" cy="50720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58" name="椭圆 57">
              <a:extLst>
                <a:ext uri="{FF2B5EF4-FFF2-40B4-BE49-F238E27FC236}">
                  <a16:creationId xmlns:a16="http://schemas.microsoft.com/office/drawing/2014/main" id="{418E18C3-775D-3124-87D5-6C63DA17FCCA}"/>
                </a:ext>
              </a:extLst>
            </p:cNvPr>
            <p:cNvSpPr/>
            <p:nvPr/>
          </p:nvSpPr>
          <p:spPr>
            <a:xfrm>
              <a:off x="7675616" y="3058249"/>
              <a:ext cx="148776" cy="1487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椭圆 58">
              <a:extLst>
                <a:ext uri="{FF2B5EF4-FFF2-40B4-BE49-F238E27FC236}">
                  <a16:creationId xmlns:a16="http://schemas.microsoft.com/office/drawing/2014/main" id="{20A6C72F-BD3A-B0D2-51F9-CB073BC33B5D}"/>
                </a:ext>
              </a:extLst>
            </p:cNvPr>
            <p:cNvSpPr/>
            <p:nvPr/>
          </p:nvSpPr>
          <p:spPr>
            <a:xfrm>
              <a:off x="6069237" y="4584566"/>
              <a:ext cx="148776" cy="1487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0" name="直接连接符 59">
              <a:extLst>
                <a:ext uri="{FF2B5EF4-FFF2-40B4-BE49-F238E27FC236}">
                  <a16:creationId xmlns:a16="http://schemas.microsoft.com/office/drawing/2014/main" id="{BF62784D-444E-9705-C200-AF0439D03CEE}"/>
                </a:ext>
              </a:extLst>
            </p:cNvPr>
            <p:cNvCxnSpPr>
              <a:cxnSpLocks/>
            </p:cNvCxnSpPr>
            <p:nvPr/>
          </p:nvCxnSpPr>
          <p:spPr>
            <a:xfrm flipV="1">
              <a:off x="6143625" y="3128510"/>
              <a:ext cx="1606379" cy="1530444"/>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grpSp>
      <p:sp>
        <p:nvSpPr>
          <p:cNvPr id="66" name="文本框 65">
            <a:extLst>
              <a:ext uri="{FF2B5EF4-FFF2-40B4-BE49-F238E27FC236}">
                <a16:creationId xmlns:a16="http://schemas.microsoft.com/office/drawing/2014/main" id="{E838AEA6-6023-1914-8FEA-7B79186CEA0E}"/>
              </a:ext>
            </a:extLst>
          </p:cNvPr>
          <p:cNvSpPr txBox="1"/>
          <p:nvPr/>
        </p:nvSpPr>
        <p:spPr>
          <a:xfrm>
            <a:off x="8196849" y="1250130"/>
            <a:ext cx="4060817"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grpSp>
        <p:nvGrpSpPr>
          <p:cNvPr id="145" name="组合 144">
            <a:extLst>
              <a:ext uri="{FF2B5EF4-FFF2-40B4-BE49-F238E27FC236}">
                <a16:creationId xmlns:a16="http://schemas.microsoft.com/office/drawing/2014/main" id="{66D94447-0079-D37E-18F5-1F03EE0F570D}"/>
              </a:ext>
            </a:extLst>
          </p:cNvPr>
          <p:cNvGrpSpPr/>
          <p:nvPr/>
        </p:nvGrpSpPr>
        <p:grpSpPr>
          <a:xfrm>
            <a:off x="8274092" y="2020683"/>
            <a:ext cx="3179314" cy="2384486"/>
            <a:chOff x="7198242" y="2928098"/>
            <a:chExt cx="4343815" cy="3257861"/>
          </a:xfrm>
        </p:grpSpPr>
        <p:grpSp>
          <p:nvGrpSpPr>
            <p:cNvPr id="72" name="组合 71">
              <a:extLst>
                <a:ext uri="{FF2B5EF4-FFF2-40B4-BE49-F238E27FC236}">
                  <a16:creationId xmlns:a16="http://schemas.microsoft.com/office/drawing/2014/main" id="{F1FC9B65-623C-F07B-8490-96687FD77344}"/>
                </a:ext>
              </a:extLst>
            </p:cNvPr>
            <p:cNvGrpSpPr/>
            <p:nvPr/>
          </p:nvGrpSpPr>
          <p:grpSpPr>
            <a:xfrm>
              <a:off x="7198242" y="2928098"/>
              <a:ext cx="4343815" cy="3257861"/>
              <a:chOff x="6243284" y="2322715"/>
              <a:chExt cx="4343815" cy="3257861"/>
            </a:xfrm>
          </p:grpSpPr>
          <p:pic>
            <p:nvPicPr>
              <p:cNvPr id="73" name="图片 72">
                <a:extLst>
                  <a:ext uri="{FF2B5EF4-FFF2-40B4-BE49-F238E27FC236}">
                    <a16:creationId xmlns:a16="http://schemas.microsoft.com/office/drawing/2014/main" id="{8EB23F2B-D95C-799B-0333-6186C0EAF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3284" y="2322715"/>
                <a:ext cx="4343815" cy="3257861"/>
              </a:xfrm>
              <a:prstGeom prst="rect">
                <a:avLst/>
              </a:prstGeom>
            </p:spPr>
          </p:pic>
          <p:sp>
            <p:nvSpPr>
              <p:cNvPr id="92" name="椭圆 91">
                <a:extLst>
                  <a:ext uri="{FF2B5EF4-FFF2-40B4-BE49-F238E27FC236}">
                    <a16:creationId xmlns:a16="http://schemas.microsoft.com/office/drawing/2014/main" id="{F2E57B49-04B0-6EE3-D954-FDDAE5EF943F}"/>
                  </a:ext>
                </a:extLst>
              </p:cNvPr>
              <p:cNvSpPr/>
              <p:nvPr/>
            </p:nvSpPr>
            <p:spPr>
              <a:xfrm>
                <a:off x="7033537" y="4308459"/>
                <a:ext cx="104774" cy="1047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B8ABA68A-DC4E-CEFB-F7E4-613900561650}"/>
                  </a:ext>
                </a:extLst>
              </p:cNvPr>
              <p:cNvSpPr/>
              <p:nvPr/>
            </p:nvSpPr>
            <p:spPr>
              <a:xfrm>
                <a:off x="8911020" y="3236738"/>
                <a:ext cx="104774" cy="1047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4" name="直接连接符 93">
                <a:extLst>
                  <a:ext uri="{FF2B5EF4-FFF2-40B4-BE49-F238E27FC236}">
                    <a16:creationId xmlns:a16="http://schemas.microsoft.com/office/drawing/2014/main" id="{4452A810-F717-02FE-963D-DC81E7746980}"/>
                  </a:ext>
                </a:extLst>
              </p:cNvPr>
              <p:cNvCxnSpPr>
                <a:cxnSpLocks/>
              </p:cNvCxnSpPr>
              <p:nvPr/>
            </p:nvCxnSpPr>
            <p:spPr>
              <a:xfrm flipV="1">
                <a:off x="7085924" y="3875088"/>
                <a:ext cx="716639" cy="107413"/>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2FEE8B67-70F9-C122-6B72-45DBD91C262F}"/>
                  </a:ext>
                </a:extLst>
              </p:cNvPr>
              <p:cNvCxnSpPr>
                <a:cxnSpLocks/>
              </p:cNvCxnSpPr>
              <p:nvPr/>
            </p:nvCxnSpPr>
            <p:spPr>
              <a:xfrm flipV="1">
                <a:off x="7802563" y="3524881"/>
                <a:ext cx="44450" cy="35020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8929D7AE-3890-3FF0-B742-541F79D0D156}"/>
                  </a:ext>
                </a:extLst>
              </p:cNvPr>
              <p:cNvCxnSpPr>
                <a:cxnSpLocks/>
              </p:cNvCxnSpPr>
              <p:nvPr/>
            </p:nvCxnSpPr>
            <p:spPr>
              <a:xfrm flipH="1">
                <a:off x="7847013" y="3476226"/>
                <a:ext cx="754062" cy="4865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98" name="直接连接符 97">
              <a:extLst>
                <a:ext uri="{FF2B5EF4-FFF2-40B4-BE49-F238E27FC236}">
                  <a16:creationId xmlns:a16="http://schemas.microsoft.com/office/drawing/2014/main" id="{C9563B9A-7D4A-AB2F-4E33-2006E714AE58}"/>
                </a:ext>
              </a:extLst>
            </p:cNvPr>
            <p:cNvCxnSpPr>
              <a:cxnSpLocks/>
            </p:cNvCxnSpPr>
            <p:nvPr/>
          </p:nvCxnSpPr>
          <p:spPr>
            <a:xfrm flipV="1">
              <a:off x="8046244" y="3895725"/>
              <a:ext cx="1888331" cy="1069181"/>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100" name="直接连接符 99">
              <a:extLst>
                <a:ext uri="{FF2B5EF4-FFF2-40B4-BE49-F238E27FC236}">
                  <a16:creationId xmlns:a16="http://schemas.microsoft.com/office/drawing/2014/main" id="{5D86847C-0222-C71F-E85D-8DBA2E64D7F9}"/>
                </a:ext>
              </a:extLst>
            </p:cNvPr>
            <p:cNvCxnSpPr>
              <a:cxnSpLocks/>
            </p:cNvCxnSpPr>
            <p:nvPr/>
          </p:nvCxnSpPr>
          <p:spPr>
            <a:xfrm flipH="1" flipV="1">
              <a:off x="10803731" y="5336381"/>
              <a:ext cx="276225" cy="35242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4A6916C6-01A9-9D01-79B5-ED86A0DFCF0F}"/>
                </a:ext>
              </a:extLst>
            </p:cNvPr>
            <p:cNvCxnSpPr>
              <a:cxnSpLocks/>
            </p:cNvCxnSpPr>
            <p:nvPr/>
          </p:nvCxnSpPr>
          <p:spPr>
            <a:xfrm flipH="1">
              <a:off x="10136981" y="5348112"/>
              <a:ext cx="666750" cy="23998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A0DEFEB4-FF57-3BF3-1285-341F301BAFBB}"/>
                </a:ext>
              </a:extLst>
            </p:cNvPr>
            <p:cNvCxnSpPr>
              <a:cxnSpLocks/>
            </p:cNvCxnSpPr>
            <p:nvPr/>
          </p:nvCxnSpPr>
          <p:spPr>
            <a:xfrm flipH="1" flipV="1">
              <a:off x="9579769" y="5234166"/>
              <a:ext cx="564356" cy="369411"/>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32" name="椭圆 131">
              <a:extLst>
                <a:ext uri="{FF2B5EF4-FFF2-40B4-BE49-F238E27FC236}">
                  <a16:creationId xmlns:a16="http://schemas.microsoft.com/office/drawing/2014/main" id="{67BEB5AC-17D7-2C8F-CB78-F40B04104962}"/>
                </a:ext>
              </a:extLst>
            </p:cNvPr>
            <p:cNvSpPr/>
            <p:nvPr/>
          </p:nvSpPr>
          <p:spPr>
            <a:xfrm>
              <a:off x="9992324" y="4927251"/>
              <a:ext cx="104774" cy="1047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99A02881-9E00-6412-536A-ECA64D95DBE2}"/>
                </a:ext>
              </a:extLst>
            </p:cNvPr>
            <p:cNvSpPr/>
            <p:nvPr/>
          </p:nvSpPr>
          <p:spPr>
            <a:xfrm>
              <a:off x="11110338" y="6014047"/>
              <a:ext cx="104774" cy="1047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6" name="直接连接符 135">
              <a:extLst>
                <a:ext uri="{FF2B5EF4-FFF2-40B4-BE49-F238E27FC236}">
                  <a16:creationId xmlns:a16="http://schemas.microsoft.com/office/drawing/2014/main" id="{E1A59FD9-A272-CA4A-6645-425E89558645}"/>
                </a:ext>
              </a:extLst>
            </p:cNvPr>
            <p:cNvCxnSpPr>
              <a:cxnSpLocks/>
            </p:cNvCxnSpPr>
            <p:nvPr/>
          </p:nvCxnSpPr>
          <p:spPr>
            <a:xfrm>
              <a:off x="10039350" y="4983956"/>
              <a:ext cx="1121569" cy="1085850"/>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grpSp>
      <p:grpSp>
        <p:nvGrpSpPr>
          <p:cNvPr id="149" name="组合 148">
            <a:extLst>
              <a:ext uri="{FF2B5EF4-FFF2-40B4-BE49-F238E27FC236}">
                <a16:creationId xmlns:a16="http://schemas.microsoft.com/office/drawing/2014/main" id="{CD601A7B-47B6-D40E-DFC4-FFB459C7B20C}"/>
              </a:ext>
            </a:extLst>
          </p:cNvPr>
          <p:cNvGrpSpPr/>
          <p:nvPr/>
        </p:nvGrpSpPr>
        <p:grpSpPr>
          <a:xfrm>
            <a:off x="484588" y="4853954"/>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689870" y="599299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155109" y="5160646"/>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421659" y="5117505"/>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700551" y="5073577"/>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880835" y="5110822"/>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9324019" y="5213311"/>
            <a:ext cx="1235092" cy="369332"/>
          </a:xfrm>
          <a:prstGeom prst="rect">
            <a:avLst/>
          </a:prstGeom>
          <a:noFill/>
        </p:spPr>
        <p:txBody>
          <a:bodyPr wrap="square">
            <a:spAutoFit/>
          </a:bodyPr>
          <a:lstStyle/>
          <a:p>
            <a:r>
              <a:rPr lang="en-US" altLang="zh-CN" sz="1800" b="1" dirty="0"/>
              <a:t>seg</a:t>
            </a:r>
            <a:r>
              <a:rPr lang="ja-JP" altLang="en-US" sz="1800" b="1" dirty="0"/>
              <a:t>方法</a:t>
            </a:r>
            <a:endParaRPr lang="en-US" altLang="ja-JP" sz="1800" b="1" dirty="0"/>
          </a:p>
        </p:txBody>
      </p:sp>
      <p:grpSp>
        <p:nvGrpSpPr>
          <p:cNvPr id="321" name="组合 320">
            <a:extLst>
              <a:ext uri="{FF2B5EF4-FFF2-40B4-BE49-F238E27FC236}">
                <a16:creationId xmlns:a16="http://schemas.microsoft.com/office/drawing/2014/main" id="{2E58B66F-5A76-C282-BAA5-2FCF563F5CCC}"/>
              </a:ext>
            </a:extLst>
          </p:cNvPr>
          <p:cNvGrpSpPr/>
          <p:nvPr/>
        </p:nvGrpSpPr>
        <p:grpSpPr>
          <a:xfrm>
            <a:off x="2774412" y="4866394"/>
            <a:ext cx="1480999" cy="1110749"/>
            <a:chOff x="4331480" y="1419040"/>
            <a:chExt cx="6584847" cy="4938635"/>
          </a:xfrm>
        </p:grpSpPr>
        <p:grpSp>
          <p:nvGrpSpPr>
            <p:cNvPr id="323" name="组合 322">
              <a:extLst>
                <a:ext uri="{FF2B5EF4-FFF2-40B4-BE49-F238E27FC236}">
                  <a16:creationId xmlns:a16="http://schemas.microsoft.com/office/drawing/2014/main" id="{3DA577C4-5D63-282D-0864-4E73A6486C17}"/>
                </a:ext>
              </a:extLst>
            </p:cNvPr>
            <p:cNvGrpSpPr/>
            <p:nvPr/>
          </p:nvGrpSpPr>
          <p:grpSpPr>
            <a:xfrm>
              <a:off x="4331480" y="1419040"/>
              <a:ext cx="6584847" cy="4938635"/>
              <a:chOff x="6243284" y="2322715"/>
              <a:chExt cx="4343815" cy="3257861"/>
            </a:xfrm>
          </p:grpSpPr>
          <p:pic>
            <p:nvPicPr>
              <p:cNvPr id="338" name="图片 337">
                <a:extLst>
                  <a:ext uri="{FF2B5EF4-FFF2-40B4-BE49-F238E27FC236}">
                    <a16:creationId xmlns:a16="http://schemas.microsoft.com/office/drawing/2014/main" id="{B62DC3EB-9565-52DB-DB14-FB4027D067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3284" y="2322715"/>
                <a:ext cx="4343815" cy="3257861"/>
              </a:xfrm>
              <a:prstGeom prst="rect">
                <a:avLst/>
              </a:prstGeom>
            </p:spPr>
          </p:pic>
          <p:sp>
            <p:nvSpPr>
              <p:cNvPr id="339" name="椭圆 338">
                <a:extLst>
                  <a:ext uri="{FF2B5EF4-FFF2-40B4-BE49-F238E27FC236}">
                    <a16:creationId xmlns:a16="http://schemas.microsoft.com/office/drawing/2014/main" id="{1BAB58C2-60D3-B1E1-F660-89D02CBF36F3}"/>
                  </a:ext>
                </a:extLst>
              </p:cNvPr>
              <p:cNvSpPr/>
              <p:nvPr/>
            </p:nvSpPr>
            <p:spPr>
              <a:xfrm>
                <a:off x="9166015" y="4592046"/>
                <a:ext cx="104774" cy="104774"/>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a:extLst>
                  <a:ext uri="{FF2B5EF4-FFF2-40B4-BE49-F238E27FC236}">
                    <a16:creationId xmlns:a16="http://schemas.microsoft.com/office/drawing/2014/main" id="{708979B8-15CE-EB6E-FC99-21ED79618F2B}"/>
                  </a:ext>
                </a:extLst>
              </p:cNvPr>
              <p:cNvSpPr/>
              <p:nvPr/>
            </p:nvSpPr>
            <p:spPr>
              <a:xfrm>
                <a:off x="10159790" y="5408021"/>
                <a:ext cx="104774" cy="104774"/>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2" name="直接连接符 341">
                <a:extLst>
                  <a:ext uri="{FF2B5EF4-FFF2-40B4-BE49-F238E27FC236}">
                    <a16:creationId xmlns:a16="http://schemas.microsoft.com/office/drawing/2014/main" id="{890753F6-A810-A38F-A554-05FD25ECB919}"/>
                  </a:ext>
                </a:extLst>
              </p:cNvPr>
              <p:cNvCxnSpPr>
                <a:cxnSpLocks/>
              </p:cNvCxnSpPr>
              <p:nvPr/>
            </p:nvCxnSpPr>
            <p:spPr>
              <a:xfrm flipH="1" flipV="1">
                <a:off x="9847262" y="4738159"/>
                <a:ext cx="284163" cy="34138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24" name="直接连接符 323">
              <a:extLst>
                <a:ext uri="{FF2B5EF4-FFF2-40B4-BE49-F238E27FC236}">
                  <a16:creationId xmlns:a16="http://schemas.microsoft.com/office/drawing/2014/main" id="{334E51CB-2E2A-F260-7584-6D1339BF5699}"/>
                </a:ext>
              </a:extLst>
            </p:cNvPr>
            <p:cNvCxnSpPr>
              <a:cxnSpLocks/>
            </p:cNvCxnSpPr>
            <p:nvPr/>
          </p:nvCxnSpPr>
          <p:spPr>
            <a:xfrm flipH="1" flipV="1">
              <a:off x="8841501" y="4938563"/>
              <a:ext cx="1506477" cy="1236948"/>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326" name="直接连接符 325">
              <a:extLst>
                <a:ext uri="{FF2B5EF4-FFF2-40B4-BE49-F238E27FC236}">
                  <a16:creationId xmlns:a16="http://schemas.microsoft.com/office/drawing/2014/main" id="{1027C38C-FC5E-E114-1B0D-99D66D0A6CAB}"/>
                </a:ext>
              </a:extLst>
            </p:cNvPr>
            <p:cNvCxnSpPr>
              <a:cxnSpLocks/>
            </p:cNvCxnSpPr>
            <p:nvPr/>
          </p:nvCxnSpPr>
          <p:spPr>
            <a:xfrm flipH="1" flipV="1">
              <a:off x="6659512" y="3756669"/>
              <a:ext cx="789038" cy="63911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27" name="椭圆 326">
              <a:extLst>
                <a:ext uri="{FF2B5EF4-FFF2-40B4-BE49-F238E27FC236}">
                  <a16:creationId xmlns:a16="http://schemas.microsoft.com/office/drawing/2014/main" id="{BE9EFC64-4DB1-A7BA-7FB3-BABFB3EAB15F}"/>
                </a:ext>
              </a:extLst>
            </p:cNvPr>
            <p:cNvSpPr/>
            <p:nvPr/>
          </p:nvSpPr>
          <p:spPr>
            <a:xfrm>
              <a:off x="8538250" y="4444811"/>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椭圆 328">
              <a:extLst>
                <a:ext uri="{FF2B5EF4-FFF2-40B4-BE49-F238E27FC236}">
                  <a16:creationId xmlns:a16="http://schemas.microsoft.com/office/drawing/2014/main" id="{6F357B60-3A9A-2E35-2A8A-358A97BD23C1}"/>
                </a:ext>
              </a:extLst>
            </p:cNvPr>
            <p:cNvSpPr/>
            <p:nvPr/>
          </p:nvSpPr>
          <p:spPr>
            <a:xfrm>
              <a:off x="5937171" y="3397425"/>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0" name="直接连接符 329">
              <a:extLst>
                <a:ext uri="{FF2B5EF4-FFF2-40B4-BE49-F238E27FC236}">
                  <a16:creationId xmlns:a16="http://schemas.microsoft.com/office/drawing/2014/main" id="{D5077D07-E92B-96CE-0960-CDB35A5F8ED5}"/>
                </a:ext>
              </a:extLst>
            </p:cNvPr>
            <p:cNvCxnSpPr>
              <a:cxnSpLocks/>
            </p:cNvCxnSpPr>
            <p:nvPr/>
          </p:nvCxnSpPr>
          <p:spPr>
            <a:xfrm flipH="1" flipV="1">
              <a:off x="6016585" y="3476839"/>
              <a:ext cx="2601079" cy="1047386"/>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332" name="直接连接符 331">
              <a:extLst>
                <a:ext uri="{FF2B5EF4-FFF2-40B4-BE49-F238E27FC236}">
                  <a16:creationId xmlns:a16="http://schemas.microsoft.com/office/drawing/2014/main" id="{14E41587-B53C-E105-2433-03883FC808D0}"/>
                </a:ext>
              </a:extLst>
            </p:cNvPr>
            <p:cNvCxnSpPr>
              <a:cxnSpLocks/>
            </p:cNvCxnSpPr>
            <p:nvPr/>
          </p:nvCxnSpPr>
          <p:spPr>
            <a:xfrm flipH="1" flipV="1">
              <a:off x="7881938" y="2590800"/>
              <a:ext cx="38100" cy="17145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33" name="椭圆 332">
              <a:extLst>
                <a:ext uri="{FF2B5EF4-FFF2-40B4-BE49-F238E27FC236}">
                  <a16:creationId xmlns:a16="http://schemas.microsoft.com/office/drawing/2014/main" id="{2928FA60-8136-9286-9A37-D47C86002F96}"/>
                </a:ext>
              </a:extLst>
            </p:cNvPr>
            <p:cNvSpPr/>
            <p:nvPr/>
          </p:nvSpPr>
          <p:spPr>
            <a:xfrm>
              <a:off x="7957889" y="2076261"/>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5" name="直接连接符 334">
              <a:extLst>
                <a:ext uri="{FF2B5EF4-FFF2-40B4-BE49-F238E27FC236}">
                  <a16:creationId xmlns:a16="http://schemas.microsoft.com/office/drawing/2014/main" id="{BB057AB0-C7EF-A85A-12A5-F5B4FE4196BC}"/>
                </a:ext>
              </a:extLst>
            </p:cNvPr>
            <p:cNvCxnSpPr>
              <a:cxnSpLocks/>
            </p:cNvCxnSpPr>
            <p:nvPr/>
          </p:nvCxnSpPr>
          <p:spPr>
            <a:xfrm>
              <a:off x="8037303" y="2155675"/>
              <a:ext cx="421533" cy="700289"/>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sp>
          <p:nvSpPr>
            <p:cNvPr id="336" name="椭圆 335">
              <a:extLst>
                <a:ext uri="{FF2B5EF4-FFF2-40B4-BE49-F238E27FC236}">
                  <a16:creationId xmlns:a16="http://schemas.microsoft.com/office/drawing/2014/main" id="{A5A7A23D-C0B0-24E4-972E-612A7620ACA0}"/>
                </a:ext>
              </a:extLst>
            </p:cNvPr>
            <p:cNvSpPr/>
            <p:nvPr/>
          </p:nvSpPr>
          <p:spPr>
            <a:xfrm>
              <a:off x="8379422" y="2809686"/>
              <a:ext cx="158828" cy="158828"/>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3" name="组合 342">
            <a:extLst>
              <a:ext uri="{FF2B5EF4-FFF2-40B4-BE49-F238E27FC236}">
                <a16:creationId xmlns:a16="http://schemas.microsoft.com/office/drawing/2014/main" id="{CB2B6C12-E272-1A9F-5794-CE0BA913495A}"/>
              </a:ext>
            </a:extLst>
          </p:cNvPr>
          <p:cNvGrpSpPr/>
          <p:nvPr/>
        </p:nvGrpSpPr>
        <p:grpSpPr>
          <a:xfrm>
            <a:off x="4977887" y="4861348"/>
            <a:ext cx="1561733" cy="1171299"/>
            <a:chOff x="4934009" y="1785609"/>
            <a:chExt cx="6168074" cy="4626055"/>
          </a:xfrm>
        </p:grpSpPr>
        <p:grpSp>
          <p:nvGrpSpPr>
            <p:cNvPr id="344" name="组合 343">
              <a:extLst>
                <a:ext uri="{FF2B5EF4-FFF2-40B4-BE49-F238E27FC236}">
                  <a16:creationId xmlns:a16="http://schemas.microsoft.com/office/drawing/2014/main" id="{FB68FD86-D5E0-D63F-1512-F8A9CFE85535}"/>
                </a:ext>
              </a:extLst>
            </p:cNvPr>
            <p:cNvGrpSpPr/>
            <p:nvPr/>
          </p:nvGrpSpPr>
          <p:grpSpPr>
            <a:xfrm>
              <a:off x="4934009" y="1785609"/>
              <a:ext cx="6168074" cy="4626055"/>
              <a:chOff x="6243284" y="2322715"/>
              <a:chExt cx="4343815" cy="3257861"/>
            </a:xfrm>
          </p:grpSpPr>
          <p:pic>
            <p:nvPicPr>
              <p:cNvPr id="354" name="图片 353">
                <a:extLst>
                  <a:ext uri="{FF2B5EF4-FFF2-40B4-BE49-F238E27FC236}">
                    <a16:creationId xmlns:a16="http://schemas.microsoft.com/office/drawing/2014/main" id="{BA489137-C09E-7C4F-1F7B-6B4542E0C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3284" y="2322715"/>
                <a:ext cx="4343815" cy="3257861"/>
              </a:xfrm>
              <a:prstGeom prst="rect">
                <a:avLst/>
              </a:prstGeom>
            </p:spPr>
          </p:pic>
          <p:sp>
            <p:nvSpPr>
              <p:cNvPr id="355" name="椭圆 354">
                <a:extLst>
                  <a:ext uri="{FF2B5EF4-FFF2-40B4-BE49-F238E27FC236}">
                    <a16:creationId xmlns:a16="http://schemas.microsoft.com/office/drawing/2014/main" id="{C305A9B3-43B7-1A4A-8F0D-6B187EC8157F}"/>
                  </a:ext>
                </a:extLst>
              </p:cNvPr>
              <p:cNvSpPr/>
              <p:nvPr/>
            </p:nvSpPr>
            <p:spPr>
              <a:xfrm>
                <a:off x="7830610" y="5119783"/>
                <a:ext cx="104774" cy="104774"/>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椭圆 356">
                <a:extLst>
                  <a:ext uri="{FF2B5EF4-FFF2-40B4-BE49-F238E27FC236}">
                    <a16:creationId xmlns:a16="http://schemas.microsoft.com/office/drawing/2014/main" id="{96454746-BC63-B599-AE21-F3589612A428}"/>
                  </a:ext>
                </a:extLst>
              </p:cNvPr>
              <p:cNvSpPr/>
              <p:nvPr/>
            </p:nvSpPr>
            <p:spPr>
              <a:xfrm>
                <a:off x="9032348" y="4319858"/>
                <a:ext cx="104774" cy="104774"/>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58" name="直接连接符 357">
                <a:extLst>
                  <a:ext uri="{FF2B5EF4-FFF2-40B4-BE49-F238E27FC236}">
                    <a16:creationId xmlns:a16="http://schemas.microsoft.com/office/drawing/2014/main" id="{389122FF-D7C3-3D3D-0E60-1F35FEE2CC2E}"/>
                  </a:ext>
                </a:extLst>
              </p:cNvPr>
              <p:cNvCxnSpPr>
                <a:cxnSpLocks/>
              </p:cNvCxnSpPr>
              <p:nvPr/>
            </p:nvCxnSpPr>
            <p:spPr>
              <a:xfrm flipV="1">
                <a:off x="8226425" y="4908849"/>
                <a:ext cx="188766" cy="24427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0" name="直接连接符 359">
                <a:extLst>
                  <a:ext uri="{FF2B5EF4-FFF2-40B4-BE49-F238E27FC236}">
                    <a16:creationId xmlns:a16="http://schemas.microsoft.com/office/drawing/2014/main" id="{16C15F6A-B0AB-7C3B-D5DF-67B592E3B97D}"/>
                  </a:ext>
                </a:extLst>
              </p:cNvPr>
              <p:cNvCxnSpPr>
                <a:cxnSpLocks/>
              </p:cNvCxnSpPr>
              <p:nvPr/>
            </p:nvCxnSpPr>
            <p:spPr>
              <a:xfrm flipV="1">
                <a:off x="8415191" y="4613275"/>
                <a:ext cx="109684" cy="29681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345" name="直接连接符 344">
              <a:extLst>
                <a:ext uri="{FF2B5EF4-FFF2-40B4-BE49-F238E27FC236}">
                  <a16:creationId xmlns:a16="http://schemas.microsoft.com/office/drawing/2014/main" id="{EAD17FC7-7F0E-7394-5192-2C5BB7F1D4D1}"/>
                </a:ext>
              </a:extLst>
            </p:cNvPr>
            <p:cNvCxnSpPr/>
            <p:nvPr/>
          </p:nvCxnSpPr>
          <p:spPr>
            <a:xfrm flipV="1">
              <a:off x="7262348" y="4695874"/>
              <a:ext cx="1706428" cy="1135867"/>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346" name="直接连接符 345">
              <a:extLst>
                <a:ext uri="{FF2B5EF4-FFF2-40B4-BE49-F238E27FC236}">
                  <a16:creationId xmlns:a16="http://schemas.microsoft.com/office/drawing/2014/main" id="{CD9425E0-8A33-258F-D388-11C29F112F8D}"/>
                </a:ext>
              </a:extLst>
            </p:cNvPr>
            <p:cNvCxnSpPr>
              <a:cxnSpLocks/>
            </p:cNvCxnSpPr>
            <p:nvPr/>
          </p:nvCxnSpPr>
          <p:spPr>
            <a:xfrm flipV="1">
              <a:off x="6143625" y="3995738"/>
              <a:ext cx="1002506" cy="14364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8" name="直接连接符 347">
              <a:extLst>
                <a:ext uri="{FF2B5EF4-FFF2-40B4-BE49-F238E27FC236}">
                  <a16:creationId xmlns:a16="http://schemas.microsoft.com/office/drawing/2014/main" id="{E8C29AA3-649D-CB35-2D62-33DAEEE5F7B1}"/>
                </a:ext>
              </a:extLst>
            </p:cNvPr>
            <p:cNvCxnSpPr>
              <a:cxnSpLocks/>
            </p:cNvCxnSpPr>
            <p:nvPr/>
          </p:nvCxnSpPr>
          <p:spPr>
            <a:xfrm flipH="1">
              <a:off x="7146131" y="3488531"/>
              <a:ext cx="71438" cy="50720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49" name="椭圆 348">
              <a:extLst>
                <a:ext uri="{FF2B5EF4-FFF2-40B4-BE49-F238E27FC236}">
                  <a16:creationId xmlns:a16="http://schemas.microsoft.com/office/drawing/2014/main" id="{79993BD4-43AB-76F8-56E7-3D68267BC3B2}"/>
                </a:ext>
              </a:extLst>
            </p:cNvPr>
            <p:cNvSpPr/>
            <p:nvPr/>
          </p:nvSpPr>
          <p:spPr>
            <a:xfrm>
              <a:off x="7675616" y="3058249"/>
              <a:ext cx="148776" cy="1487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1" name="椭圆 350">
              <a:extLst>
                <a:ext uri="{FF2B5EF4-FFF2-40B4-BE49-F238E27FC236}">
                  <a16:creationId xmlns:a16="http://schemas.microsoft.com/office/drawing/2014/main" id="{93245A4F-DC73-AA18-E4ED-D3F392B6B28F}"/>
                </a:ext>
              </a:extLst>
            </p:cNvPr>
            <p:cNvSpPr/>
            <p:nvPr/>
          </p:nvSpPr>
          <p:spPr>
            <a:xfrm>
              <a:off x="6069237" y="4584566"/>
              <a:ext cx="148776" cy="1487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52" name="直接连接符 351">
              <a:extLst>
                <a:ext uri="{FF2B5EF4-FFF2-40B4-BE49-F238E27FC236}">
                  <a16:creationId xmlns:a16="http://schemas.microsoft.com/office/drawing/2014/main" id="{4D0F0239-F2DE-71FC-93E0-006CEF56E4A1}"/>
                </a:ext>
              </a:extLst>
            </p:cNvPr>
            <p:cNvCxnSpPr>
              <a:cxnSpLocks/>
            </p:cNvCxnSpPr>
            <p:nvPr/>
          </p:nvCxnSpPr>
          <p:spPr>
            <a:xfrm flipV="1">
              <a:off x="6143625" y="3128510"/>
              <a:ext cx="1606379" cy="1530444"/>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grpSp>
      <p:grpSp>
        <p:nvGrpSpPr>
          <p:cNvPr id="361" name="组合 360">
            <a:extLst>
              <a:ext uri="{FF2B5EF4-FFF2-40B4-BE49-F238E27FC236}">
                <a16:creationId xmlns:a16="http://schemas.microsoft.com/office/drawing/2014/main" id="{56E4C288-AF74-3AA0-F297-BD1B3AA7003C}"/>
              </a:ext>
            </a:extLst>
          </p:cNvPr>
          <p:cNvGrpSpPr/>
          <p:nvPr/>
        </p:nvGrpSpPr>
        <p:grpSpPr>
          <a:xfrm>
            <a:off x="7139950" y="4872006"/>
            <a:ext cx="1560822" cy="1170617"/>
            <a:chOff x="7198242" y="2928098"/>
            <a:chExt cx="4343815" cy="3257861"/>
          </a:xfrm>
        </p:grpSpPr>
        <p:grpSp>
          <p:nvGrpSpPr>
            <p:cNvPr id="363" name="组合 362">
              <a:extLst>
                <a:ext uri="{FF2B5EF4-FFF2-40B4-BE49-F238E27FC236}">
                  <a16:creationId xmlns:a16="http://schemas.microsoft.com/office/drawing/2014/main" id="{8C734CB8-9D0B-8128-6A25-91BF743A3DB6}"/>
                </a:ext>
              </a:extLst>
            </p:cNvPr>
            <p:cNvGrpSpPr/>
            <p:nvPr/>
          </p:nvGrpSpPr>
          <p:grpSpPr>
            <a:xfrm>
              <a:off x="7198242" y="2928098"/>
              <a:ext cx="4343815" cy="3257861"/>
              <a:chOff x="6243284" y="2322715"/>
              <a:chExt cx="4343815" cy="3257861"/>
            </a:xfrm>
          </p:grpSpPr>
          <p:pic>
            <p:nvPicPr>
              <p:cNvPr id="375" name="图片 374">
                <a:extLst>
                  <a:ext uri="{FF2B5EF4-FFF2-40B4-BE49-F238E27FC236}">
                    <a16:creationId xmlns:a16="http://schemas.microsoft.com/office/drawing/2014/main" id="{1C0AE503-FEB2-B542-C14D-E351E0695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3284" y="2322715"/>
                <a:ext cx="4343815" cy="3257861"/>
              </a:xfrm>
              <a:prstGeom prst="rect">
                <a:avLst/>
              </a:prstGeom>
            </p:spPr>
          </p:pic>
          <p:sp>
            <p:nvSpPr>
              <p:cNvPr id="376" name="椭圆 375">
                <a:extLst>
                  <a:ext uri="{FF2B5EF4-FFF2-40B4-BE49-F238E27FC236}">
                    <a16:creationId xmlns:a16="http://schemas.microsoft.com/office/drawing/2014/main" id="{DCE449D6-7166-F72F-2948-7471E9979AD2}"/>
                  </a:ext>
                </a:extLst>
              </p:cNvPr>
              <p:cNvSpPr/>
              <p:nvPr/>
            </p:nvSpPr>
            <p:spPr>
              <a:xfrm>
                <a:off x="7033537" y="4308459"/>
                <a:ext cx="104774" cy="1047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8" name="椭圆 377">
                <a:extLst>
                  <a:ext uri="{FF2B5EF4-FFF2-40B4-BE49-F238E27FC236}">
                    <a16:creationId xmlns:a16="http://schemas.microsoft.com/office/drawing/2014/main" id="{64406D5C-C5CC-4129-40A2-D5D2C22B27DF}"/>
                  </a:ext>
                </a:extLst>
              </p:cNvPr>
              <p:cNvSpPr/>
              <p:nvPr/>
            </p:nvSpPr>
            <p:spPr>
              <a:xfrm>
                <a:off x="8911020" y="3236738"/>
                <a:ext cx="104774" cy="1047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接连接符 378">
                <a:extLst>
                  <a:ext uri="{FF2B5EF4-FFF2-40B4-BE49-F238E27FC236}">
                    <a16:creationId xmlns:a16="http://schemas.microsoft.com/office/drawing/2014/main" id="{FD36DF74-5143-8192-758D-E44DEAB38983}"/>
                  </a:ext>
                </a:extLst>
              </p:cNvPr>
              <p:cNvCxnSpPr>
                <a:cxnSpLocks/>
              </p:cNvCxnSpPr>
              <p:nvPr/>
            </p:nvCxnSpPr>
            <p:spPr>
              <a:xfrm flipV="1">
                <a:off x="7085924" y="3875088"/>
                <a:ext cx="716639" cy="107413"/>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1" name="直接连接符 380">
                <a:extLst>
                  <a:ext uri="{FF2B5EF4-FFF2-40B4-BE49-F238E27FC236}">
                    <a16:creationId xmlns:a16="http://schemas.microsoft.com/office/drawing/2014/main" id="{89AB534E-701F-7EFA-28AA-40C239ECF245}"/>
                  </a:ext>
                </a:extLst>
              </p:cNvPr>
              <p:cNvCxnSpPr>
                <a:cxnSpLocks/>
              </p:cNvCxnSpPr>
              <p:nvPr/>
            </p:nvCxnSpPr>
            <p:spPr>
              <a:xfrm flipV="1">
                <a:off x="7802563" y="3524881"/>
                <a:ext cx="44450" cy="35020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2" name="直接连接符 381">
                <a:extLst>
                  <a:ext uri="{FF2B5EF4-FFF2-40B4-BE49-F238E27FC236}">
                    <a16:creationId xmlns:a16="http://schemas.microsoft.com/office/drawing/2014/main" id="{F17DCA6D-3D74-101F-9EA3-5639DE25EA20}"/>
                  </a:ext>
                </a:extLst>
              </p:cNvPr>
              <p:cNvCxnSpPr>
                <a:cxnSpLocks/>
              </p:cNvCxnSpPr>
              <p:nvPr/>
            </p:nvCxnSpPr>
            <p:spPr>
              <a:xfrm flipH="1">
                <a:off x="7847013" y="3476226"/>
                <a:ext cx="754062" cy="4865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364" name="直接连接符 363">
              <a:extLst>
                <a:ext uri="{FF2B5EF4-FFF2-40B4-BE49-F238E27FC236}">
                  <a16:creationId xmlns:a16="http://schemas.microsoft.com/office/drawing/2014/main" id="{2196B47C-EB52-AE6F-3AE8-3B0F1D3FB02B}"/>
                </a:ext>
              </a:extLst>
            </p:cNvPr>
            <p:cNvCxnSpPr>
              <a:cxnSpLocks/>
            </p:cNvCxnSpPr>
            <p:nvPr/>
          </p:nvCxnSpPr>
          <p:spPr>
            <a:xfrm flipV="1">
              <a:off x="8046244" y="3895725"/>
              <a:ext cx="1888331" cy="1069181"/>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366" name="直接连接符 365">
              <a:extLst>
                <a:ext uri="{FF2B5EF4-FFF2-40B4-BE49-F238E27FC236}">
                  <a16:creationId xmlns:a16="http://schemas.microsoft.com/office/drawing/2014/main" id="{15F56CA9-4DC8-F68A-E68F-96D23072D32C}"/>
                </a:ext>
              </a:extLst>
            </p:cNvPr>
            <p:cNvCxnSpPr>
              <a:cxnSpLocks/>
            </p:cNvCxnSpPr>
            <p:nvPr/>
          </p:nvCxnSpPr>
          <p:spPr>
            <a:xfrm flipH="1" flipV="1">
              <a:off x="10803731" y="5336381"/>
              <a:ext cx="276225" cy="35242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7" name="直接连接符 366">
              <a:extLst>
                <a:ext uri="{FF2B5EF4-FFF2-40B4-BE49-F238E27FC236}">
                  <a16:creationId xmlns:a16="http://schemas.microsoft.com/office/drawing/2014/main" id="{EFC9787E-5C15-0AFF-D1AE-72EEEF5B7FF8}"/>
                </a:ext>
              </a:extLst>
            </p:cNvPr>
            <p:cNvCxnSpPr>
              <a:cxnSpLocks/>
            </p:cNvCxnSpPr>
            <p:nvPr/>
          </p:nvCxnSpPr>
          <p:spPr>
            <a:xfrm flipH="1">
              <a:off x="10136981" y="5348112"/>
              <a:ext cx="666750" cy="23998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9" name="直接连接符 368">
              <a:extLst>
                <a:ext uri="{FF2B5EF4-FFF2-40B4-BE49-F238E27FC236}">
                  <a16:creationId xmlns:a16="http://schemas.microsoft.com/office/drawing/2014/main" id="{E3577814-28C1-DD63-B940-CEE1F46B6981}"/>
                </a:ext>
              </a:extLst>
            </p:cNvPr>
            <p:cNvCxnSpPr>
              <a:cxnSpLocks/>
            </p:cNvCxnSpPr>
            <p:nvPr/>
          </p:nvCxnSpPr>
          <p:spPr>
            <a:xfrm flipH="1" flipV="1">
              <a:off x="9579769" y="5234166"/>
              <a:ext cx="564356" cy="369411"/>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370" name="椭圆 369">
              <a:extLst>
                <a:ext uri="{FF2B5EF4-FFF2-40B4-BE49-F238E27FC236}">
                  <a16:creationId xmlns:a16="http://schemas.microsoft.com/office/drawing/2014/main" id="{D61EB7C2-C496-E07C-DF8E-53C35D5B2DE6}"/>
                </a:ext>
              </a:extLst>
            </p:cNvPr>
            <p:cNvSpPr/>
            <p:nvPr/>
          </p:nvSpPr>
          <p:spPr>
            <a:xfrm>
              <a:off x="9992324" y="4927251"/>
              <a:ext cx="104774" cy="1047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椭圆 371">
              <a:extLst>
                <a:ext uri="{FF2B5EF4-FFF2-40B4-BE49-F238E27FC236}">
                  <a16:creationId xmlns:a16="http://schemas.microsoft.com/office/drawing/2014/main" id="{BC7BCF7F-7C0D-0EB9-0640-383F86D1D0D7}"/>
                </a:ext>
              </a:extLst>
            </p:cNvPr>
            <p:cNvSpPr/>
            <p:nvPr/>
          </p:nvSpPr>
          <p:spPr>
            <a:xfrm>
              <a:off x="11110338" y="6014047"/>
              <a:ext cx="104774" cy="1047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3" name="直接连接符 372">
              <a:extLst>
                <a:ext uri="{FF2B5EF4-FFF2-40B4-BE49-F238E27FC236}">
                  <a16:creationId xmlns:a16="http://schemas.microsoft.com/office/drawing/2014/main" id="{8AEB7D29-32F6-ADD7-AF97-DC34B974D5C1}"/>
                </a:ext>
              </a:extLst>
            </p:cNvPr>
            <p:cNvCxnSpPr>
              <a:cxnSpLocks/>
            </p:cNvCxnSpPr>
            <p:nvPr/>
          </p:nvCxnSpPr>
          <p:spPr>
            <a:xfrm>
              <a:off x="10039350" y="4983956"/>
              <a:ext cx="1121569" cy="1085850"/>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grpSp>
      <p:sp>
        <p:nvSpPr>
          <p:cNvPr id="7" name="文本框 6">
            <a:extLst>
              <a:ext uri="{FF2B5EF4-FFF2-40B4-BE49-F238E27FC236}">
                <a16:creationId xmlns:a16="http://schemas.microsoft.com/office/drawing/2014/main" id="{6BF02660-BC56-CA23-6F93-98375A631E1F}"/>
              </a:ext>
            </a:extLst>
          </p:cNvPr>
          <p:cNvSpPr txBox="1"/>
          <p:nvPr/>
        </p:nvSpPr>
        <p:spPr>
          <a:xfrm>
            <a:off x="3157524" y="5980742"/>
            <a:ext cx="631238"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13" name="文本框 12">
            <a:extLst>
              <a:ext uri="{FF2B5EF4-FFF2-40B4-BE49-F238E27FC236}">
                <a16:creationId xmlns:a16="http://schemas.microsoft.com/office/drawing/2014/main" id="{829161F4-99CC-2C8B-636C-E0FF5E71E255}"/>
              </a:ext>
            </a:extLst>
          </p:cNvPr>
          <p:cNvSpPr txBox="1"/>
          <p:nvPr/>
        </p:nvSpPr>
        <p:spPr>
          <a:xfrm>
            <a:off x="5497517" y="5954249"/>
            <a:ext cx="707872"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sp>
        <p:nvSpPr>
          <p:cNvPr id="16" name="文本框 15">
            <a:extLst>
              <a:ext uri="{FF2B5EF4-FFF2-40B4-BE49-F238E27FC236}">
                <a16:creationId xmlns:a16="http://schemas.microsoft.com/office/drawing/2014/main" id="{69C2E9CF-F404-608F-C0FB-78481227F3D0}"/>
              </a:ext>
            </a:extLst>
          </p:cNvPr>
          <p:cNvSpPr txBox="1"/>
          <p:nvPr/>
        </p:nvSpPr>
        <p:spPr>
          <a:xfrm>
            <a:off x="7604846" y="5961972"/>
            <a:ext cx="830630" cy="307777"/>
          </a:xfrm>
          <a:prstGeom prst="rect">
            <a:avLst/>
          </a:prstGeom>
          <a:noFill/>
        </p:spPr>
        <p:txBody>
          <a:bodyPr wrap="square">
            <a:spAutoFit/>
          </a:bodyPr>
          <a:lstStyle/>
          <a:p>
            <a:r>
              <a:rPr lang="en-US" altLang="ja-JP" sz="1400" b="1" dirty="0">
                <a:solidFill>
                  <a:srgbClr val="00B0F0"/>
                </a:solidFill>
              </a:rPr>
              <a:t>seg3</a:t>
            </a:r>
            <a:endParaRPr lang="zh-CN" altLang="en-US" sz="1400" dirty="0"/>
          </a:p>
        </p:txBody>
      </p:sp>
      <p:sp>
        <p:nvSpPr>
          <p:cNvPr id="17" name="文本框 16">
            <a:extLst>
              <a:ext uri="{FF2B5EF4-FFF2-40B4-BE49-F238E27FC236}">
                <a16:creationId xmlns:a16="http://schemas.microsoft.com/office/drawing/2014/main" id="{5FA221B7-336F-AA27-4023-1236F0EF94AB}"/>
              </a:ext>
            </a:extLst>
          </p:cNvPr>
          <p:cNvSpPr txBox="1"/>
          <p:nvPr/>
        </p:nvSpPr>
        <p:spPr>
          <a:xfrm>
            <a:off x="6433783" y="6335560"/>
            <a:ext cx="6545864" cy="523220"/>
          </a:xfrm>
          <a:prstGeom prst="rect">
            <a:avLst/>
          </a:prstGeom>
          <a:noFill/>
        </p:spPr>
        <p:txBody>
          <a:bodyPr wrap="square" rtlCol="0">
            <a:spAutoFit/>
          </a:bodyPr>
          <a:lstStyle/>
          <a:p>
            <a:r>
              <a:rPr lang="ja-JP" altLang="en-US" sz="1400" b="1" dirty="0"/>
              <a:t>三角形分割 </a:t>
            </a:r>
            <a:r>
              <a:rPr lang="en-US" altLang="ja-JP" sz="1400" b="1" dirty="0"/>
              <a:t>+</a:t>
            </a:r>
            <a:r>
              <a:rPr lang="en-US" altLang="ja-JP" sz="1400" b="1" dirty="0">
                <a:solidFill>
                  <a:srgbClr val="FF0000"/>
                </a:solidFill>
              </a:rPr>
              <a:t> </a:t>
            </a:r>
            <a:r>
              <a:rPr lang="en-US" altLang="zh-CN" sz="1400" b="1" dirty="0">
                <a:solidFill>
                  <a:srgbClr val="FF0000"/>
                </a:solidFill>
              </a:rPr>
              <a:t>seg1</a:t>
            </a:r>
            <a:r>
              <a:rPr lang="ja-JP" altLang="en-US" sz="1400" b="1" dirty="0">
                <a:solidFill>
                  <a:srgbClr val="00B050"/>
                </a:solidFill>
              </a:rPr>
              <a:t> </a:t>
            </a:r>
            <a:r>
              <a:rPr lang="en-US" altLang="ja-JP" sz="1400" b="1" dirty="0"/>
              <a:t>+ </a:t>
            </a:r>
            <a:r>
              <a:rPr lang="en-US" altLang="ja-JP" sz="1400" b="1" dirty="0">
                <a:solidFill>
                  <a:srgbClr val="00B050"/>
                </a:solidFill>
              </a:rPr>
              <a:t>seg2</a:t>
            </a:r>
            <a:r>
              <a:rPr lang="en-US" altLang="ja-JP" sz="1400" b="1" dirty="0"/>
              <a:t> + </a:t>
            </a:r>
            <a:r>
              <a:rPr lang="en-US" altLang="ja-JP" sz="1400" b="1" dirty="0">
                <a:solidFill>
                  <a:srgbClr val="00B0F0"/>
                </a:solidFill>
              </a:rPr>
              <a:t>seg3</a:t>
            </a:r>
          </a:p>
          <a:p>
            <a:r>
              <a:rPr lang="ja-JP" altLang="en-US" sz="1400" dirty="0"/>
              <a:t>これで、実験用全部のインスタンスはグラフに最適巡回路が含まれる</a:t>
            </a:r>
            <a:endParaRPr lang="en-US" altLang="ja-JP" sz="1400" b="1" dirty="0"/>
          </a:p>
        </p:txBody>
      </p:sp>
    </p:spTree>
    <p:extLst>
      <p:ext uri="{BB962C8B-B14F-4D97-AF65-F5344CB8AC3E}">
        <p14:creationId xmlns:p14="http://schemas.microsoft.com/office/powerpoint/2010/main" val="4071536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75373"/>
            <a:ext cx="3884397" cy="13849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97009" y="2560368"/>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127409" y="2560368"/>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269067" y="2560368"/>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244471" y="2560368"/>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930014" y="5100841"/>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712081" y="5100841"/>
            <a:ext cx="147027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a:t>
            </a:r>
            <a:endParaRPr lang="zh-CN" altLang="en-US" sz="1200"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7010315" y="5100841"/>
            <a:ext cx="2028119"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a:t>
            </a:r>
            <a:r>
              <a:rPr lang="en-US" altLang="ja-JP" sz="1200" b="1" dirty="0">
                <a:solidFill>
                  <a:srgbClr val="FF0000"/>
                </a:solidFill>
              </a:rPr>
              <a:t> </a:t>
            </a:r>
            <a:endParaRPr lang="zh-CN" altLang="en-US" sz="1200"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9457975" y="5103012"/>
            <a:ext cx="258596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 + </a:t>
            </a:r>
            <a:r>
              <a:rPr lang="en-US" altLang="ja-JP" sz="1200" b="1" dirty="0">
                <a:solidFill>
                  <a:srgbClr val="00B0F0"/>
                </a:solidFill>
              </a:rPr>
              <a:t>seg3</a:t>
            </a:r>
            <a:r>
              <a:rPr lang="en-US" altLang="ja-JP" sz="1200" b="1" dirty="0">
                <a:solidFill>
                  <a:srgbClr val="00B050"/>
                </a:solidFill>
              </a:rPr>
              <a:t> </a:t>
            </a:r>
            <a:r>
              <a:rPr lang="en-US" altLang="ja-JP" sz="1200" b="1" dirty="0">
                <a:solidFill>
                  <a:srgbClr val="FF0000"/>
                </a:solidFill>
              </a:rPr>
              <a:t> </a:t>
            </a:r>
            <a:endParaRPr lang="zh-CN" altLang="en-US" sz="1200"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10058400" y="6317954"/>
            <a:ext cx="1247457" cy="369332"/>
          </a:xfrm>
          <a:prstGeom prst="rect">
            <a:avLst/>
          </a:prstGeom>
          <a:noFill/>
        </p:spPr>
        <p:txBody>
          <a:bodyPr wrap="none" rtlCol="0">
            <a:spAutoFit/>
          </a:bodyPr>
          <a:lstStyle/>
          <a:p>
            <a:r>
              <a:rPr lang="en-US" altLang="zh-CN" dirty="0"/>
              <a:t>seg</a:t>
            </a:r>
            <a:r>
              <a:rPr lang="ja-JP" altLang="en-US" dirty="0"/>
              <a:t>グラフ</a:t>
            </a:r>
            <a:endParaRPr lang="zh-CN" altLang="en-US" dirty="0"/>
          </a:p>
        </p:txBody>
      </p:sp>
      <p:sp>
        <p:nvSpPr>
          <p:cNvPr id="36" name="矩形 35">
            <a:extLst>
              <a:ext uri="{FF2B5EF4-FFF2-40B4-BE49-F238E27FC236}">
                <a16:creationId xmlns:a16="http://schemas.microsoft.com/office/drawing/2014/main" id="{A94F9B28-F32E-E064-7624-5B29CFABC3CE}"/>
              </a:ext>
            </a:extLst>
          </p:cNvPr>
          <p:cNvSpPr/>
          <p:nvPr/>
        </p:nvSpPr>
        <p:spPr>
          <a:xfrm>
            <a:off x="9244471" y="2484581"/>
            <a:ext cx="2898472"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584873" y="5745018"/>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721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表 3">
            <a:extLst>
              <a:ext uri="{FF2B5EF4-FFF2-40B4-BE49-F238E27FC236}">
                <a16:creationId xmlns:a16="http://schemas.microsoft.com/office/drawing/2014/main" id="{87767D82-306A-ADA0-ACE4-212C41904BB8}"/>
              </a:ext>
            </a:extLst>
          </p:cNvPr>
          <p:cNvGraphicFramePr>
            <a:graphicFrameLocks/>
          </p:cNvGraphicFramePr>
          <p:nvPr>
            <p:extLst>
              <p:ext uri="{D42A27DB-BD31-4B8C-83A1-F6EECF244321}">
                <p14:modId xmlns:p14="http://schemas.microsoft.com/office/powerpoint/2010/main" val="1960450288"/>
              </p:ext>
            </p:extLst>
          </p:nvPr>
        </p:nvGraphicFramePr>
        <p:xfrm>
          <a:off x="301086" y="2955842"/>
          <a:ext cx="5794913" cy="3394584"/>
        </p:xfrm>
        <a:graphic>
          <a:graphicData uri="http://schemas.openxmlformats.org/drawingml/2006/chart">
            <c:chart xmlns:c="http://schemas.openxmlformats.org/drawingml/2006/chart" xmlns:r="http://schemas.openxmlformats.org/officeDocument/2006/relationships" r:id="rId2"/>
          </a:graphicData>
        </a:graphic>
      </p:graphicFrame>
      <p:sp>
        <p:nvSpPr>
          <p:cNvPr id="5" name="文本框 4">
            <a:extLst>
              <a:ext uri="{FF2B5EF4-FFF2-40B4-BE49-F238E27FC236}">
                <a16:creationId xmlns:a16="http://schemas.microsoft.com/office/drawing/2014/main" id="{10C70509-345C-11C2-E312-C282F3F9C54B}"/>
              </a:ext>
            </a:extLst>
          </p:cNvPr>
          <p:cNvSpPr txBox="1"/>
          <p:nvPr/>
        </p:nvSpPr>
        <p:spPr>
          <a:xfrm>
            <a:off x="301086" y="1154374"/>
            <a:ext cx="5211683" cy="1600438"/>
          </a:xfrm>
          <a:prstGeom prst="rect">
            <a:avLst/>
          </a:prstGeom>
          <a:noFill/>
        </p:spPr>
        <p:txBody>
          <a:bodyPr wrap="none" rtlCol="0">
            <a:spAutoFit/>
          </a:bodyPr>
          <a:lstStyle/>
          <a:p>
            <a:pPr marL="285750" indent="-285750">
              <a:buFont typeface="Arial" panose="020B0604020202020204" pitchFamily="34" charset="0"/>
              <a:buChar char="•"/>
            </a:pPr>
            <a:r>
              <a:rPr lang="ja-JP" altLang="en-US" sz="1400" b="1" dirty="0"/>
              <a:t>提案手法で得られたグラフの辺の個数</a:t>
            </a:r>
            <a:endParaRPr lang="en-US" altLang="ja-JP" sz="1400" b="1" dirty="0"/>
          </a:p>
          <a:p>
            <a:endParaRPr lang="en-US" altLang="ja-JP" sz="1400" dirty="0"/>
          </a:p>
          <a:p>
            <a:r>
              <a:rPr lang="ja-JP" altLang="en-US" sz="1400" dirty="0"/>
              <a:t>実験のインスタンス：</a:t>
            </a:r>
            <a:endParaRPr lang="en-US" altLang="ja-JP" sz="1400" dirty="0"/>
          </a:p>
          <a:p>
            <a:r>
              <a:rPr lang="ja-JP" altLang="en-US" sz="1400" dirty="0"/>
              <a:t>ランダムに座標を生成してから四捨五入の距離行列を求める</a:t>
            </a:r>
            <a:endParaRPr lang="en-US" altLang="ja-JP" sz="1400" dirty="0"/>
          </a:p>
          <a:p>
            <a:r>
              <a:rPr lang="ja-JP" altLang="en-US" sz="1400" dirty="0"/>
              <a:t>町の個数</a:t>
            </a:r>
            <a:r>
              <a:rPr lang="en-US" altLang="ja-JP" sz="1400" dirty="0"/>
              <a:t>5</a:t>
            </a:r>
            <a:r>
              <a:rPr lang="ja-JP" altLang="en-US" sz="1400" dirty="0"/>
              <a:t>から</a:t>
            </a:r>
            <a:r>
              <a:rPr lang="en-US" altLang="ja-JP" sz="1400" dirty="0"/>
              <a:t>200</a:t>
            </a:r>
            <a:r>
              <a:rPr lang="ja-JP" altLang="en-US" sz="1400" dirty="0"/>
              <a:t>まで（総</a:t>
            </a:r>
            <a:r>
              <a:rPr lang="en-US" altLang="ja-JP" sz="1400" dirty="0"/>
              <a:t>196</a:t>
            </a:r>
            <a:r>
              <a:rPr lang="ja-JP" altLang="en-US" sz="1400" dirty="0"/>
              <a:t>個）</a:t>
            </a:r>
            <a:endParaRPr lang="en-US" altLang="ja-JP" sz="1400" dirty="0"/>
          </a:p>
          <a:p>
            <a:endParaRPr lang="en-US" altLang="zh-CN" sz="1400" dirty="0"/>
          </a:p>
          <a:p>
            <a:r>
              <a:rPr lang="ja-JP" altLang="en-US" sz="1400" dirty="0"/>
              <a:t>異なる方法で計算されたグラフの辺の個数：</a:t>
            </a:r>
            <a:endParaRPr lang="zh-CN" altLang="en-US" sz="1400"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609311" y="6307121"/>
            <a:ext cx="4184073" cy="523220"/>
          </a:xfrm>
          <a:prstGeom prst="rect">
            <a:avLst/>
          </a:prstGeom>
          <a:noFill/>
        </p:spPr>
        <p:txBody>
          <a:bodyPr wrap="square">
            <a:spAutoFit/>
          </a:bodyPr>
          <a:lstStyle/>
          <a:p>
            <a:r>
              <a:rPr lang="ja-JP" altLang="en-US" sz="1400" dirty="0"/>
              <a:t>インスタンスのサイズが大きくなるに連れて</a:t>
            </a:r>
            <a:endParaRPr lang="en-US" altLang="ja-JP" sz="1400" dirty="0"/>
          </a:p>
          <a:p>
            <a:r>
              <a:rPr lang="ja-JP" altLang="en-US" sz="1400" dirty="0"/>
              <a:t>完全グラフから削減された辺の個数も多くなる</a:t>
            </a:r>
            <a:endParaRPr lang="en-US" altLang="ja-JP" sz="14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6095999" y="1259585"/>
            <a:ext cx="5605568" cy="5047536"/>
          </a:xfrm>
          <a:prstGeom prst="rect">
            <a:avLst/>
          </a:prstGeom>
          <a:noFill/>
        </p:spPr>
        <p:txBody>
          <a:bodyPr wrap="square" rtlCol="0">
            <a:spAutoFit/>
          </a:bodyPr>
          <a:lstStyle/>
          <a:p>
            <a:pPr marL="285750" indent="-285750">
              <a:buFont typeface="Arial" panose="020B0604020202020204" pitchFamily="34" charset="0"/>
              <a:buChar char="•"/>
            </a:pPr>
            <a:r>
              <a:rPr lang="ja-JP" altLang="en-US" sz="1400" b="1" dirty="0"/>
              <a:t>提案手法で得られたグラフで元の最適巡回路が含まれるか</a:t>
            </a:r>
            <a:endParaRPr lang="en-US" altLang="ja-JP" sz="1400" b="1" dirty="0"/>
          </a:p>
          <a:p>
            <a:endParaRPr lang="en-US" altLang="ja-JP" sz="1400" dirty="0"/>
          </a:p>
          <a:p>
            <a:r>
              <a:rPr lang="ja-JP" altLang="en-US" sz="1200" dirty="0"/>
              <a:t>実験のインスタンス：</a:t>
            </a:r>
            <a:endParaRPr lang="en-US" altLang="ja-JP" sz="1200" dirty="0"/>
          </a:p>
          <a:p>
            <a:r>
              <a:rPr lang="ja-JP" altLang="en-US" sz="1200" dirty="0"/>
              <a:t>町の個数</a:t>
            </a:r>
            <a:r>
              <a:rPr lang="en-US" altLang="ja-JP" sz="1200" dirty="0"/>
              <a:t>5</a:t>
            </a:r>
            <a:r>
              <a:rPr lang="ja-JP" altLang="en-US" sz="1200" dirty="0"/>
              <a:t>から</a:t>
            </a:r>
            <a:r>
              <a:rPr lang="en-US" altLang="ja-JP" sz="1200" dirty="0"/>
              <a:t>200</a:t>
            </a:r>
            <a:r>
              <a:rPr lang="ja-JP" altLang="en-US" sz="1200" dirty="0"/>
              <a:t>まで（総</a:t>
            </a:r>
            <a:r>
              <a:rPr lang="en-US" altLang="ja-JP" sz="1200" dirty="0"/>
              <a:t>196</a:t>
            </a:r>
            <a:r>
              <a:rPr lang="ja-JP" altLang="en-US" sz="1200" dirty="0"/>
              <a:t>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全てのインスタンスに対して提案手法で得られた二つのグラフで（</a:t>
            </a:r>
            <a:r>
              <a:rPr lang="en-US" altLang="ja-JP" sz="1200" dirty="0"/>
              <a:t>seg</a:t>
            </a:r>
            <a:r>
              <a:rPr lang="ja-JP" altLang="en-US" sz="1200" dirty="0"/>
              <a:t>グラフ，</a:t>
            </a:r>
            <a:r>
              <a:rPr lang="en-US" altLang="ja-JP" sz="1200" dirty="0" err="1"/>
              <a:t>nei</a:t>
            </a:r>
            <a:r>
              <a:rPr lang="ja-JP" altLang="en-US" sz="1200" dirty="0"/>
              <a:t>グラフ）元の</a:t>
            </a:r>
            <a:r>
              <a:rPr lang="ja-JP" altLang="en-US" sz="1200" b="1" dirty="0"/>
              <a:t>最適巡回路が含まれる</a:t>
            </a:r>
            <a:endParaRPr lang="en-US" altLang="ja-JP" sz="1200" b="1" dirty="0"/>
          </a:p>
          <a:p>
            <a:endParaRPr lang="en-US" altLang="zh-CN" sz="1200" dirty="0"/>
          </a:p>
          <a:p>
            <a:r>
              <a:rPr lang="ja-JP" altLang="en-US" sz="1200" dirty="0"/>
              <a:t>実験結果から見ると</a:t>
            </a:r>
            <a:endParaRPr lang="en-US" altLang="zh-CN" sz="1200" dirty="0"/>
          </a:p>
          <a:p>
            <a:r>
              <a:rPr lang="ja-JP" altLang="en-US" sz="1200" dirty="0"/>
              <a:t>完全グラフから削減された辺は</a:t>
            </a:r>
            <a:r>
              <a:rPr lang="en-US" altLang="ja-JP" sz="1200" dirty="0"/>
              <a:t>TSP</a:t>
            </a:r>
            <a:r>
              <a:rPr lang="ja-JP" altLang="en-US" sz="1200" dirty="0"/>
              <a:t>の最適巡回路にならない</a:t>
            </a:r>
            <a:endParaRPr lang="en-US" altLang="ja-JP" sz="1200" dirty="0"/>
          </a:p>
          <a:p>
            <a:endParaRPr lang="en-US" altLang="ja-JP" sz="1200" dirty="0"/>
          </a:p>
          <a:p>
            <a:r>
              <a:rPr lang="ja-JP" altLang="en-US" sz="1200" dirty="0"/>
              <a:t>これで元の</a:t>
            </a:r>
            <a:r>
              <a:rPr lang="en-US" altLang="ja-JP" sz="1200" dirty="0"/>
              <a:t>TSP</a:t>
            </a:r>
            <a:r>
              <a:rPr lang="ja-JP" altLang="en-US" sz="1200" dirty="0"/>
              <a:t>（完全グラフ）を解く</a:t>
            </a:r>
            <a:endParaRPr lang="en-US" altLang="ja-JP" sz="1200" dirty="0"/>
          </a:p>
          <a:p>
            <a:r>
              <a:rPr lang="en-US" altLang="ja-JP" sz="1200" dirty="0"/>
              <a:t>seg</a:t>
            </a:r>
            <a:r>
              <a:rPr lang="ja-JP" altLang="en-US" sz="1200" dirty="0"/>
              <a:t>グラフあるいは</a:t>
            </a:r>
            <a:r>
              <a:rPr lang="en-US" altLang="ja-JP" sz="1200" dirty="0" err="1"/>
              <a:t>nei</a:t>
            </a:r>
            <a:r>
              <a:rPr lang="ja-JP" altLang="en-US" sz="1200" dirty="0"/>
              <a:t>グラフの</a:t>
            </a:r>
            <a:r>
              <a:rPr lang="en-US" altLang="ja-JP" sz="1200" dirty="0"/>
              <a:t>TSP</a:t>
            </a:r>
            <a:r>
              <a:rPr lang="ja-JP" altLang="en-US" sz="1200" dirty="0"/>
              <a:t>を解く</a:t>
            </a:r>
            <a:endParaRPr lang="en-US" altLang="ja-JP" sz="1200" dirty="0"/>
          </a:p>
          <a:p>
            <a:r>
              <a:rPr lang="ja-JP" altLang="en-US" sz="1200" dirty="0"/>
              <a:t>が同じである</a:t>
            </a:r>
            <a:endParaRPr lang="en-US" altLang="ja-JP" sz="1200" dirty="0"/>
          </a:p>
          <a:p>
            <a:endParaRPr lang="en-US" altLang="zh-CN" sz="1400" dirty="0"/>
          </a:p>
          <a:p>
            <a:pPr marL="285750" indent="-285750">
              <a:buFont typeface="Arial" panose="020B0604020202020204" pitchFamily="34" charset="0"/>
              <a:buChar char="•"/>
            </a:pPr>
            <a:r>
              <a:rPr lang="en-US" altLang="ja-JP" sz="1400" b="1" dirty="0"/>
              <a:t>LKH</a:t>
            </a:r>
            <a:r>
              <a:rPr lang="ja-JP" altLang="en-US" sz="1400" b="1" dirty="0"/>
              <a:t>で制限されたグラフ（</a:t>
            </a:r>
            <a:r>
              <a:rPr lang="en-US" altLang="ja-JP" sz="1400" b="1" dirty="0"/>
              <a:t>seg</a:t>
            </a:r>
            <a:r>
              <a:rPr lang="ja-JP" altLang="en-US" sz="1400" b="1" dirty="0"/>
              <a:t>グラフと</a:t>
            </a:r>
            <a:r>
              <a:rPr lang="en-US" altLang="ja-JP" sz="1400" b="1" dirty="0" err="1"/>
              <a:t>nei</a:t>
            </a:r>
            <a:r>
              <a:rPr lang="ja-JP" altLang="en-US" sz="1400" b="1" dirty="0"/>
              <a:t>グラフ）を解く</a:t>
            </a:r>
            <a:endParaRPr lang="en-US" altLang="ja-JP" sz="1400" b="1" dirty="0"/>
          </a:p>
          <a:p>
            <a:endParaRPr lang="en-US" altLang="ja-JP" sz="1200" b="1" dirty="0"/>
          </a:p>
          <a:p>
            <a:r>
              <a:rPr lang="ja-JP" altLang="en-US" sz="1200" dirty="0"/>
              <a:t>存在しない辺については</a:t>
            </a:r>
            <a:endParaRPr lang="en-US" altLang="ja-JP" sz="1200" dirty="0"/>
          </a:p>
          <a:p>
            <a:r>
              <a:rPr lang="ja-JP" altLang="en-US" sz="1200" dirty="0"/>
              <a:t>距離行列に対応するところで</a:t>
            </a:r>
            <a:r>
              <a:rPr lang="ja-JP" altLang="en-US" sz="1200" b="1" dirty="0"/>
              <a:t>距離行列の最大値</a:t>
            </a:r>
            <a:r>
              <a:rPr lang="ja-JP" altLang="en-US" sz="1200" dirty="0"/>
              <a:t>で書き換える</a:t>
            </a:r>
            <a:endParaRPr lang="en-US" altLang="ja-JP" sz="1200" dirty="0"/>
          </a:p>
          <a:p>
            <a:endParaRPr lang="en-US" altLang="zh-CN" sz="1400" b="1" dirty="0"/>
          </a:p>
          <a:p>
            <a:r>
              <a:rPr lang="ja-JP" altLang="en-US" sz="1200" dirty="0"/>
              <a:t>一つのインスタンス</a:t>
            </a:r>
            <a:r>
              <a:rPr lang="en-US" altLang="ja-JP" sz="1200" dirty="0"/>
              <a:t>10</a:t>
            </a:r>
            <a:r>
              <a:rPr lang="ja-JP" altLang="en-US" sz="1200" dirty="0"/>
              <a:t>回解いて</a:t>
            </a:r>
            <a:endParaRPr lang="en-US" altLang="ja-JP" sz="1200" dirty="0"/>
          </a:p>
          <a:p>
            <a:r>
              <a:rPr lang="ja-JP" altLang="en-US" sz="1200" dirty="0"/>
              <a:t>その内の距離最小値と元の</a:t>
            </a:r>
            <a:r>
              <a:rPr lang="en-US" altLang="ja-JP" sz="1200" dirty="0"/>
              <a:t>TSP</a:t>
            </a:r>
            <a:r>
              <a:rPr lang="ja-JP" altLang="en-US" sz="1200" dirty="0"/>
              <a:t>最適巡回路の距離を比べる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a:t>
            </a:r>
            <a:r>
              <a:rPr lang="ja-JP" altLang="en-US" sz="1200" b="1" dirty="0"/>
              <a:t>距離最小値が最適巡回路の距離と一致する</a:t>
            </a:r>
            <a:endParaRPr lang="en-US" altLang="zh-CN" sz="1200" b="1" dirty="0"/>
          </a:p>
        </p:txBody>
      </p:sp>
      <p:sp>
        <p:nvSpPr>
          <p:cNvPr id="12" name="文本框 11">
            <a:extLst>
              <a:ext uri="{FF2B5EF4-FFF2-40B4-BE49-F238E27FC236}">
                <a16:creationId xmlns:a16="http://schemas.microsoft.com/office/drawing/2014/main" id="{4A2CBF28-103C-C363-FCE2-C447FC0ACDB7}"/>
              </a:ext>
            </a:extLst>
          </p:cNvPr>
          <p:cNvSpPr txBox="1"/>
          <p:nvPr/>
        </p:nvSpPr>
        <p:spPr>
          <a:xfrm>
            <a:off x="9333028" y="550879"/>
            <a:ext cx="2573140" cy="307777"/>
          </a:xfrm>
          <a:prstGeom prst="rect">
            <a:avLst/>
          </a:prstGeom>
          <a:noFill/>
          <a:ln>
            <a:solidFill>
              <a:schemeClr val="tx1"/>
            </a:solidFill>
          </a:ln>
        </p:spPr>
        <p:txBody>
          <a:bodyPr wrap="none" rtlCol="0">
            <a:spAutoFit/>
          </a:bodyPr>
          <a:lstStyle/>
          <a:p>
            <a:r>
              <a:rPr lang="en-US" altLang="ja-JP" sz="1400" dirty="0"/>
              <a:t>LKH</a:t>
            </a:r>
            <a:r>
              <a:rPr lang="ja-JP" altLang="en-US" sz="1400" dirty="0"/>
              <a:t>：</a:t>
            </a:r>
            <a:r>
              <a:rPr lang="en-US" altLang="ja-JP" sz="1400" dirty="0"/>
              <a:t>TSP</a:t>
            </a:r>
            <a:r>
              <a:rPr lang="ja-JP" altLang="en-US" sz="1400" dirty="0"/>
              <a:t>問題の専用ソルバー</a:t>
            </a:r>
            <a:endParaRPr lang="zh-CN" altLang="en-US" sz="1400" dirty="0"/>
          </a:p>
        </p:txBody>
      </p:sp>
    </p:spTree>
    <p:extLst>
      <p:ext uri="{BB962C8B-B14F-4D97-AF65-F5344CB8AC3E}">
        <p14:creationId xmlns:p14="http://schemas.microsoft.com/office/powerpoint/2010/main" val="3508472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8" y="1108898"/>
            <a:ext cx="5257862" cy="1631216"/>
          </a:xfrm>
          <a:prstGeom prst="rect">
            <a:avLst/>
          </a:prstGeom>
          <a:noFill/>
        </p:spPr>
        <p:txBody>
          <a:bodyPr wrap="square">
            <a:spAutoFit/>
          </a:bodyPr>
          <a:lstStyle/>
          <a:p>
            <a:r>
              <a:rPr lang="ja-JP" altLang="en-US" sz="1600" b="1" dirty="0"/>
              <a:t>目的関数の二次項を削減する</a:t>
            </a:r>
            <a:endParaRPr lang="en-US" altLang="ja-JP" sz="1600" b="1" dirty="0"/>
          </a:p>
          <a:p>
            <a:endParaRPr lang="en-US" altLang="zh-CN" sz="1400" dirty="0"/>
          </a:p>
          <a:p>
            <a:r>
              <a:rPr lang="ja-JP" altLang="en-US" sz="1400" dirty="0"/>
              <a:t>制限されたグラフで存在しない辺は考慮しなくても良いことで</a:t>
            </a:r>
            <a:endParaRPr lang="en-US" altLang="ja-JP" sz="1400" dirty="0"/>
          </a:p>
          <a:p>
            <a:r>
              <a:rPr lang="ja-JP" altLang="en-US" sz="1400" dirty="0"/>
              <a:t>元の目的関数の二次項を削減できる</a:t>
            </a:r>
            <a:endParaRPr lang="en-US" altLang="zh-CN" sz="1400" dirty="0"/>
          </a:p>
          <a:p>
            <a:endParaRPr lang="en-US" altLang="zh-CN" sz="1400" dirty="0"/>
          </a:p>
          <a:p>
            <a:r>
              <a:rPr lang="ja-JP" altLang="en-US" sz="1400" dirty="0"/>
              <a:t>例えば：</a:t>
            </a:r>
            <a:endParaRPr lang="en-US" altLang="ja-JP" sz="1400" dirty="0"/>
          </a:p>
          <a:p>
            <a:r>
              <a:rPr lang="ja-JP" altLang="en-US" sz="1400" dirty="0"/>
              <a:t>町五つある</a:t>
            </a:r>
            <a:r>
              <a:rPr lang="en-US" altLang="ja-JP" sz="1400" dirty="0"/>
              <a:t>TSP</a:t>
            </a:r>
            <a:r>
              <a:rPr lang="ja-JP" altLang="en-US" sz="1400" dirty="0"/>
              <a:t>インスタンス</a:t>
            </a:r>
            <a:endParaRPr lang="zh-CN" altLang="en-US" sz="14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114238" y="3429000"/>
            <a:ext cx="954107" cy="276999"/>
          </a:xfrm>
          <a:prstGeom prst="rect">
            <a:avLst/>
          </a:prstGeom>
          <a:noFill/>
        </p:spPr>
        <p:txBody>
          <a:bodyPr wrap="none" rtlCol="0">
            <a:spAutoFit/>
          </a:bodyPr>
          <a:lstStyle/>
          <a:p>
            <a:r>
              <a:rPr lang="ja-JP" altLang="en-US" sz="1200" dirty="0"/>
              <a:t>完全グラフ</a:t>
            </a:r>
            <a:endParaRPr lang="zh-CN" altLang="en-US" sz="12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887631" y="3433999"/>
            <a:ext cx="1107996" cy="276999"/>
          </a:xfrm>
          <a:prstGeom prst="rect">
            <a:avLst/>
          </a:prstGeom>
          <a:noFill/>
        </p:spPr>
        <p:txBody>
          <a:bodyPr wrap="none" rtlCol="0">
            <a:spAutoFit/>
          </a:bodyPr>
          <a:lstStyle/>
          <a:p>
            <a:r>
              <a:rPr lang="ja-JP" altLang="en-US" sz="1200" dirty="0"/>
              <a:t>元の</a:t>
            </a:r>
            <a:r>
              <a:rPr lang="ja-JP" altLang="en-US" sz="1200" b="1" dirty="0"/>
              <a:t>距離行列</a:t>
            </a:r>
            <a:endParaRPr lang="zh-CN" altLang="en-US" sz="1200" dirty="0"/>
          </a:p>
        </p:txBody>
      </p:sp>
      <p:sp>
        <p:nvSpPr>
          <p:cNvPr id="13" name="箭头: 右 12">
            <a:extLst>
              <a:ext uri="{FF2B5EF4-FFF2-40B4-BE49-F238E27FC236}">
                <a16:creationId xmlns:a16="http://schemas.microsoft.com/office/drawing/2014/main" id="{922D95BC-3FB5-FDBE-E429-81EAF3C59F46}"/>
              </a:ext>
            </a:extLst>
          </p:cNvPr>
          <p:cNvSpPr/>
          <p:nvPr/>
        </p:nvSpPr>
        <p:spPr>
          <a:xfrm>
            <a:off x="3045051" y="3772449"/>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6209" y="5474720"/>
            <a:ext cx="954107" cy="461665"/>
          </a:xfrm>
          <a:prstGeom prst="rect">
            <a:avLst/>
          </a:prstGeom>
          <a:noFill/>
        </p:spPr>
        <p:txBody>
          <a:bodyPr wrap="none" rtlCol="0">
            <a:spAutoFit/>
          </a:bodyPr>
          <a:lstStyle/>
          <a:p>
            <a:r>
              <a:rPr lang="ja-JP" altLang="en-US" sz="1200" dirty="0"/>
              <a:t>制限された</a:t>
            </a:r>
            <a:endParaRPr lang="en-US" altLang="ja-JP" sz="1200" dirty="0"/>
          </a:p>
          <a:p>
            <a:r>
              <a:rPr lang="ja-JP" altLang="en-US" sz="1200" dirty="0"/>
              <a:t>グラフ</a:t>
            </a:r>
            <a:endParaRPr lang="zh-CN" altLang="en-US" sz="1200" dirty="0"/>
          </a:p>
        </p:txBody>
      </p:sp>
      <p:sp>
        <p:nvSpPr>
          <p:cNvPr id="33" name="箭头: 右 32">
            <a:extLst>
              <a:ext uri="{FF2B5EF4-FFF2-40B4-BE49-F238E27FC236}">
                <a16:creationId xmlns:a16="http://schemas.microsoft.com/office/drawing/2014/main" id="{D34071C3-38C7-CE9E-0886-70B25A04E267}"/>
              </a:ext>
            </a:extLst>
          </p:cNvPr>
          <p:cNvSpPr/>
          <p:nvPr/>
        </p:nvSpPr>
        <p:spPr>
          <a:xfrm>
            <a:off x="3024751" y="572610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927585" y="5229424"/>
            <a:ext cx="954107" cy="461665"/>
          </a:xfrm>
          <a:prstGeom prst="rect">
            <a:avLst/>
          </a:prstGeom>
          <a:noFill/>
        </p:spPr>
        <p:txBody>
          <a:bodyPr wrap="none" rtlCol="0">
            <a:spAutoFit/>
          </a:bodyPr>
          <a:lstStyle/>
          <a:p>
            <a:r>
              <a:rPr lang="ja-JP" altLang="en-US" sz="1200" dirty="0"/>
              <a:t>書き換えた</a:t>
            </a:r>
            <a:endParaRPr lang="en-US" altLang="ja-JP" sz="1200" dirty="0"/>
          </a:p>
          <a:p>
            <a:r>
              <a:rPr lang="ja-JP" altLang="en-US" sz="1200" b="1" dirty="0"/>
              <a:t>距離行列</a:t>
            </a:r>
            <a:endParaRPr lang="zh-CN" altLang="en-US" sz="12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7698462" y="1108898"/>
            <a:ext cx="4493538" cy="954107"/>
          </a:xfrm>
          <a:prstGeom prst="rect">
            <a:avLst/>
          </a:prstGeom>
          <a:noFill/>
        </p:spPr>
        <p:txBody>
          <a:bodyPr wrap="none" rtlCol="0">
            <a:spAutoFit/>
          </a:bodyPr>
          <a:lstStyle/>
          <a:p>
            <a:r>
              <a:rPr lang="ja-JP" altLang="en-US" sz="1400" dirty="0"/>
              <a:t>書き換えた距離で</a:t>
            </a:r>
            <a:endParaRPr lang="en-US" altLang="ja-JP" sz="1400" dirty="0"/>
          </a:p>
          <a:p>
            <a:r>
              <a:rPr lang="ja-JP" altLang="en-US" sz="1400" dirty="0"/>
              <a:t>全要素（対角成分は除く）は距離行列の最大値を引く</a:t>
            </a:r>
            <a:endParaRPr lang="en-US" altLang="ja-JP" sz="1400" dirty="0"/>
          </a:p>
          <a:p>
            <a:endParaRPr lang="en-US" altLang="zh-CN" sz="1400" dirty="0"/>
          </a:p>
          <a:p>
            <a:r>
              <a:rPr lang="ja-JP" altLang="en-US" sz="1400" dirty="0"/>
              <a:t>全要素は同一の値を引くと問題は変わらない</a:t>
            </a:r>
            <a:endParaRPr lang="zh-CN" altLang="en-US" sz="1400"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7698462" y="4489389"/>
                <a:ext cx="4493538" cy="1403846"/>
              </a:xfrm>
              <a:prstGeom prst="rect">
                <a:avLst/>
              </a:prstGeom>
              <a:noFill/>
            </p:spPr>
            <p:txBody>
              <a:bodyPr wrap="square" rtlCol="0">
                <a:spAutoFit/>
              </a:bodyPr>
              <a:lstStyle/>
              <a:p>
                <a:r>
                  <a:rPr lang="ja-JP" altLang="en-US" sz="1400" dirty="0"/>
                  <a:t>それで，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2,5</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3,5</m:t>
                        </m:r>
                      </m:sub>
                    </m:sSub>
                  </m:oMath>
                </a14:m>
                <a:r>
                  <a:rPr lang="ja-JP" altLang="en-US" sz="1400" dirty="0"/>
                  <a:t>が</a:t>
                </a:r>
                <a14:m>
                  <m:oMath xmlns:m="http://schemas.openxmlformats.org/officeDocument/2006/math">
                    <m:r>
                      <a:rPr lang="en-US" altLang="ja-JP" sz="1400" b="0" i="1" dirty="0" smtClean="0">
                        <a:solidFill>
                          <a:srgbClr val="FF0000"/>
                        </a:solidFill>
                        <a:latin typeface="Cambria Math" panose="02040503050406030204" pitchFamily="18" charset="0"/>
                      </a:rPr>
                      <m:t>0</m:t>
                    </m:r>
                  </m:oMath>
                </a14:m>
                <a:r>
                  <a:rPr lang="ja-JP" altLang="en-US" sz="1400" dirty="0"/>
                  <a:t>になる</a:t>
                </a:r>
                <a:endParaRPr lang="en-US" altLang="ja-JP" sz="1400" dirty="0"/>
              </a:p>
              <a:p>
                <a:endParaRPr lang="en-US" altLang="zh-CN" sz="1400" dirty="0"/>
              </a:p>
              <a:p>
                <a:r>
                  <a:rPr lang="ja-JP" altLang="en-US" sz="1400" dirty="0"/>
                  <a:t>目的関数で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1,3</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2,4</m:t>
                        </m:r>
                      </m:sub>
                    </m:sSub>
                  </m:oMath>
                </a14:m>
                <a:r>
                  <a:rPr lang="ja-JP" altLang="en-US" sz="1400" dirty="0"/>
                  <a:t>関連する二次項は全部</a:t>
                </a:r>
                <a14:m>
                  <m:oMath xmlns:m="http://schemas.openxmlformats.org/officeDocument/2006/math">
                    <m:r>
                      <a:rPr lang="en-US" altLang="ja-JP" sz="1400" b="0" i="1" smtClean="0">
                        <a:latin typeface="Cambria Math" panose="02040503050406030204" pitchFamily="18" charset="0"/>
                      </a:rPr>
                      <m:t>0</m:t>
                    </m:r>
                  </m:oMath>
                </a14:m>
                <a:r>
                  <a:rPr lang="ja-JP" altLang="en-US" sz="1400" dirty="0"/>
                  <a:t>になることで目的関数の二次項が削減できる</a:t>
                </a:r>
                <a:endParaRPr lang="en-US" altLang="ja-JP" sz="1400" dirty="0"/>
              </a:p>
              <a:p>
                <a:endParaRPr lang="en-US" altLang="zh-CN" sz="1400" dirty="0"/>
              </a:p>
              <a:p>
                <a:r>
                  <a:rPr lang="ja-JP" altLang="en-US" sz="1400" dirty="0"/>
                  <a:t>このインスタンスで二次項が</a:t>
                </a:r>
                <a14:m>
                  <m:oMath xmlns:m="http://schemas.openxmlformats.org/officeDocument/2006/math">
                    <m:r>
                      <a:rPr lang="en-US" altLang="ja-JP" sz="1400" i="1" dirty="0" smtClean="0">
                        <a:latin typeface="Cambria Math" panose="02040503050406030204" pitchFamily="18" charset="0"/>
                      </a:rPr>
                      <m:t>20</m:t>
                    </m:r>
                  </m:oMath>
                </a14:m>
                <a:r>
                  <a:rPr lang="ja-JP" altLang="en-US" sz="1400" dirty="0"/>
                  <a:t>個削減できる</a:t>
                </a:r>
                <a:endParaRPr lang="zh-CN" altLang="en-US" sz="1400"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7698462" y="4489389"/>
                <a:ext cx="4493538" cy="1403846"/>
              </a:xfrm>
              <a:prstGeom prst="rect">
                <a:avLst/>
              </a:prstGeom>
              <a:blipFill>
                <a:blip r:embed="rId2"/>
                <a:stretch>
                  <a:fillRect l="-407" b="-3463"/>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4120197822"/>
              </p:ext>
            </p:extLst>
          </p:nvPr>
        </p:nvGraphicFramePr>
        <p:xfrm>
          <a:off x="4114800" y="2063005"/>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203223684"/>
              </p:ext>
            </p:extLst>
          </p:nvPr>
        </p:nvGraphicFramePr>
        <p:xfrm>
          <a:off x="4114800" y="4431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1189148" y="3161644"/>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55" name="组合 54">
            <a:extLst>
              <a:ext uri="{FF2B5EF4-FFF2-40B4-BE49-F238E27FC236}">
                <a16:creationId xmlns:a16="http://schemas.microsoft.com/office/drawing/2014/main" id="{47F338DE-A585-70A8-35E4-5DAD26D5FE35}"/>
              </a:ext>
            </a:extLst>
          </p:cNvPr>
          <p:cNvGrpSpPr/>
          <p:nvPr/>
        </p:nvGrpSpPr>
        <p:grpSpPr>
          <a:xfrm>
            <a:off x="1151268" y="4977424"/>
            <a:ext cx="1488199" cy="1221609"/>
            <a:chOff x="886691" y="3441643"/>
            <a:chExt cx="1907308" cy="1565640"/>
          </a:xfrm>
        </p:grpSpPr>
        <p:sp>
          <p:nvSpPr>
            <p:cNvPr id="56" name="椭圆 55">
              <a:extLst>
                <a:ext uri="{FF2B5EF4-FFF2-40B4-BE49-F238E27FC236}">
                  <a16:creationId xmlns:a16="http://schemas.microsoft.com/office/drawing/2014/main" id="{222C9371-ECA0-4629-91B4-746BE8CAD92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57" name="椭圆 56">
              <a:extLst>
                <a:ext uri="{FF2B5EF4-FFF2-40B4-BE49-F238E27FC236}">
                  <a16:creationId xmlns:a16="http://schemas.microsoft.com/office/drawing/2014/main" id="{ACBD1916-4F52-A872-B243-389F983D18CD}"/>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58" name="椭圆 57">
              <a:extLst>
                <a:ext uri="{FF2B5EF4-FFF2-40B4-BE49-F238E27FC236}">
                  <a16:creationId xmlns:a16="http://schemas.microsoft.com/office/drawing/2014/main" id="{BDC4B5CF-DA29-BE26-633F-4A12ACB7C9E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9" name="椭圆 58">
              <a:extLst>
                <a:ext uri="{FF2B5EF4-FFF2-40B4-BE49-F238E27FC236}">
                  <a16:creationId xmlns:a16="http://schemas.microsoft.com/office/drawing/2014/main" id="{D7FF636D-BE00-2052-17A6-EE9D5D140684}"/>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60" name="椭圆 59">
              <a:extLst>
                <a:ext uri="{FF2B5EF4-FFF2-40B4-BE49-F238E27FC236}">
                  <a16:creationId xmlns:a16="http://schemas.microsoft.com/office/drawing/2014/main" id="{148A6C40-4DAA-0C5D-ED0F-03A1036F0BD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61" name="直接连接符 60">
              <a:extLst>
                <a:ext uri="{FF2B5EF4-FFF2-40B4-BE49-F238E27FC236}">
                  <a16:creationId xmlns:a16="http://schemas.microsoft.com/office/drawing/2014/main" id="{B2FD5DBD-B3ED-9CCA-83F2-AF7C6D389825}"/>
                </a:ext>
              </a:extLst>
            </p:cNvPr>
            <p:cNvCxnSpPr>
              <a:cxnSpLocks/>
              <a:stCxn id="56" idx="5"/>
              <a:endCxn id="58"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A3622B53-26A3-1BC4-E58B-2AF658482915}"/>
                </a:ext>
              </a:extLst>
            </p:cNvPr>
            <p:cNvCxnSpPr>
              <a:stCxn id="56" idx="5"/>
              <a:endCxn id="59"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EEC8C52F-AF6D-443D-3FBA-C24451A89793}"/>
                </a:ext>
              </a:extLst>
            </p:cNvPr>
            <p:cNvCxnSpPr>
              <a:stCxn id="56" idx="5"/>
              <a:endCxn id="57"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1090F89D-F998-4A48-9904-AD09A3284149}"/>
                </a:ext>
              </a:extLst>
            </p:cNvPr>
            <p:cNvCxnSpPr>
              <a:stCxn id="56" idx="5"/>
              <a:endCxn id="60"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AE72C906-ED0B-91A0-115A-7658F9E91B80}"/>
                </a:ext>
              </a:extLst>
            </p:cNvPr>
            <p:cNvCxnSpPr>
              <a:stCxn id="58" idx="3"/>
              <a:endCxn id="59"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8047479D-A988-04E8-D09C-BE3A9CE51B77}"/>
                </a:ext>
              </a:extLst>
            </p:cNvPr>
            <p:cNvCxnSpPr>
              <a:stCxn id="58" idx="3"/>
              <a:endCxn id="57"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C5FF0C01-022B-8869-F0A1-ACCF82679407}"/>
                </a:ext>
              </a:extLst>
            </p:cNvPr>
            <p:cNvCxnSpPr>
              <a:stCxn id="58" idx="3"/>
              <a:endCxn id="60"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CDA227F-215A-31B7-8606-B06A159DE7BB}"/>
                </a:ext>
              </a:extLst>
            </p:cNvPr>
            <p:cNvCxnSpPr>
              <a:stCxn id="59" idx="1"/>
              <a:endCxn id="57"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EFBC8089-978F-DB60-0796-8B89553C6C61}"/>
                </a:ext>
              </a:extLst>
            </p:cNvPr>
            <p:cNvCxnSpPr>
              <a:stCxn id="59" idx="1"/>
              <a:endCxn id="60"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F1D3C7B7-3A24-CE3F-5DD4-8B6C8DA182FA}"/>
                </a:ext>
              </a:extLst>
            </p:cNvPr>
            <p:cNvCxnSpPr>
              <a:stCxn id="57" idx="0"/>
              <a:endCxn id="60"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64685627"/>
              </p:ext>
            </p:extLst>
          </p:nvPr>
        </p:nvGraphicFramePr>
        <p:xfrm>
          <a:off x="8335556" y="2096349"/>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Tree>
    <p:extLst>
      <p:ext uri="{BB962C8B-B14F-4D97-AF65-F5344CB8AC3E}">
        <p14:creationId xmlns:p14="http://schemas.microsoft.com/office/powerpoint/2010/main" val="620949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5" y="1214517"/>
                <a:ext cx="6275205" cy="1142749"/>
              </a:xfrm>
              <a:prstGeom prst="rect">
                <a:avLst/>
              </a:prstGeom>
              <a:noFill/>
            </p:spPr>
            <p:txBody>
              <a:bodyPr wrap="square">
                <a:spAutoFit/>
              </a:bodyPr>
              <a:lstStyle/>
              <a:p>
                <a:r>
                  <a:rPr lang="ja-JP" altLang="en-US" sz="1400" b="1" dirty="0"/>
                  <a:t>目的関数の二次項の削減率</a:t>
                </a:r>
                <a:endParaRPr lang="en-US" altLang="ja-JP" sz="1400" b="1" dirty="0"/>
              </a:p>
              <a:p>
                <a:endParaRPr lang="en-US" altLang="zh-CN" sz="1200" dirty="0"/>
              </a:p>
              <a:p>
                <a:r>
                  <a:rPr lang="ja-JP" altLang="en-US" sz="1600" dirty="0"/>
                  <a:t>削減率 </a:t>
                </a:r>
                <a:r>
                  <a:rPr lang="en-US" altLang="ja-JP" sz="1600" dirty="0"/>
                  <a:t>= </a:t>
                </a:r>
                <a14:m>
                  <m:oMath xmlns:m="http://schemas.openxmlformats.org/officeDocument/2006/math">
                    <m:f>
                      <m:fPr>
                        <m:ctrlPr>
                          <a:rPr lang="en-US" altLang="ja-JP" sz="1600" i="1" smtClean="0">
                            <a:latin typeface="Cambria Math" panose="02040503050406030204" pitchFamily="18" charset="0"/>
                          </a:rPr>
                        </m:ctrlPr>
                      </m:fPr>
                      <m:num>
                        <m:r>
                          <a:rPr lang="ja-JP" altLang="en-US" sz="1600" i="1">
                            <a:latin typeface="Cambria Math" panose="02040503050406030204" pitchFamily="18" charset="0"/>
                          </a:rPr>
                          <m:t>制限された</m:t>
                        </m:r>
                        <m:r>
                          <a:rPr lang="ja-JP" altLang="en-US" sz="1600" i="1" smtClean="0">
                            <a:latin typeface="Cambria Math" panose="02040503050406030204" pitchFamily="18" charset="0"/>
                          </a:rPr>
                          <m:t>グラフ</m:t>
                        </m:r>
                        <m:r>
                          <a:rPr lang="ja-JP" altLang="en-US" sz="1600" i="1">
                            <a:latin typeface="Cambria Math" panose="02040503050406030204" pitchFamily="18" charset="0"/>
                          </a:rPr>
                          <m:t>で</m:t>
                        </m:r>
                        <m:r>
                          <a:rPr lang="ja-JP" altLang="en-US" sz="1600" i="1" smtClean="0">
                            <a:latin typeface="Cambria Math" panose="02040503050406030204" pitchFamily="18" charset="0"/>
                          </a:rPr>
                          <m:t>削減できる二次項数</m:t>
                        </m:r>
                      </m:num>
                      <m:den>
                        <m:r>
                          <a:rPr lang="ja-JP" altLang="en-US" sz="1600" i="1">
                            <a:latin typeface="Cambria Math" panose="02040503050406030204" pitchFamily="18" charset="0"/>
                          </a:rPr>
                          <m:t>元の</m:t>
                        </m:r>
                        <m:r>
                          <a:rPr lang="ja-JP" altLang="en-US" sz="1600" i="1" smtClean="0">
                            <a:latin typeface="Cambria Math" panose="02040503050406030204" pitchFamily="18" charset="0"/>
                          </a:rPr>
                          <m:t>目的関数</m:t>
                        </m:r>
                        <m:r>
                          <a:rPr lang="ja-JP" altLang="en-US" sz="1600" i="1">
                            <a:latin typeface="Cambria Math" panose="02040503050406030204" pitchFamily="18" charset="0"/>
                          </a:rPr>
                          <m:t>の二次項</m:t>
                        </m:r>
                        <m:r>
                          <a:rPr lang="ja-JP" altLang="en-US" sz="1600" i="1" smtClean="0">
                            <a:latin typeface="Cambria Math" panose="02040503050406030204" pitchFamily="18" charset="0"/>
                          </a:rPr>
                          <m:t>数</m:t>
                        </m:r>
                      </m:den>
                    </m:f>
                    <m:r>
                      <a:rPr lang="en-US" altLang="ja-JP" sz="1600" i="1">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100%</m:t>
                    </m:r>
                  </m:oMath>
                </a14:m>
                <a:endParaRPr lang="en-US" altLang="zh-CN" sz="1200" dirty="0"/>
              </a:p>
              <a:p>
                <a:endParaRPr lang="en-US" altLang="zh-CN" sz="12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5" y="1214517"/>
                <a:ext cx="6275205" cy="1142749"/>
              </a:xfrm>
              <a:prstGeom prst="rect">
                <a:avLst/>
              </a:prstGeom>
              <a:blipFill>
                <a:blip r:embed="rId3"/>
                <a:stretch>
                  <a:fillRect l="-485" t="-1064"/>
                </a:stretch>
              </a:blipFill>
            </p:spPr>
            <p:txBody>
              <a:bodyPr/>
              <a:lstStyle/>
              <a:p>
                <a:r>
                  <a:rPr lang="zh-CN" altLang="en-US">
                    <a:noFill/>
                  </a:rPr>
                  <a:t> </a:t>
                </a:r>
              </a:p>
            </p:txBody>
          </p:sp>
        </mc:Fallback>
      </mc:AlternateContent>
      <p:graphicFrame>
        <p:nvGraphicFramePr>
          <p:cNvPr id="4" name="图表 3">
            <a:extLst>
              <a:ext uri="{FF2B5EF4-FFF2-40B4-BE49-F238E27FC236}">
                <a16:creationId xmlns:a16="http://schemas.microsoft.com/office/drawing/2014/main" id="{DB073B0A-6817-E86E-65DE-AEC9C78516ED}"/>
              </a:ext>
            </a:extLst>
          </p:cNvPr>
          <p:cNvGraphicFramePr>
            <a:graphicFrameLocks/>
          </p:cNvGraphicFramePr>
          <p:nvPr>
            <p:extLst>
              <p:ext uri="{D42A27DB-BD31-4B8C-83A1-F6EECF244321}">
                <p14:modId xmlns:p14="http://schemas.microsoft.com/office/powerpoint/2010/main" val="807368219"/>
              </p:ext>
            </p:extLst>
          </p:nvPr>
        </p:nvGraphicFramePr>
        <p:xfrm>
          <a:off x="337127" y="2913506"/>
          <a:ext cx="5976736" cy="3503769"/>
        </p:xfrm>
        <a:graphic>
          <a:graphicData uri="http://schemas.openxmlformats.org/drawingml/2006/chart">
            <c:chart xmlns:c="http://schemas.openxmlformats.org/drawingml/2006/chart" xmlns:r="http://schemas.openxmlformats.org/officeDocument/2006/relationships" r:id="rId4"/>
          </a:graphicData>
        </a:graphic>
      </p:graphicFrame>
      <p:sp>
        <p:nvSpPr>
          <p:cNvPr id="10" name="文本框 9">
            <a:extLst>
              <a:ext uri="{FF2B5EF4-FFF2-40B4-BE49-F238E27FC236}">
                <a16:creationId xmlns:a16="http://schemas.microsoft.com/office/drawing/2014/main" id="{0590215E-4172-103F-3036-BC1C7A1A1A69}"/>
              </a:ext>
            </a:extLst>
          </p:cNvPr>
          <p:cNvSpPr txBox="1"/>
          <p:nvPr/>
        </p:nvSpPr>
        <p:spPr>
          <a:xfrm>
            <a:off x="337127" y="2531196"/>
            <a:ext cx="3467616" cy="338554"/>
          </a:xfrm>
          <a:prstGeom prst="rect">
            <a:avLst/>
          </a:prstGeom>
          <a:noFill/>
        </p:spPr>
        <p:txBody>
          <a:bodyPr wrap="none" rtlCol="0">
            <a:spAutoFit/>
          </a:bodyPr>
          <a:lstStyle/>
          <a:p>
            <a:r>
              <a:rPr lang="ja-JP" altLang="en-US" sz="1600" dirty="0"/>
              <a:t>二つの提案手法の二次項数の削減率</a:t>
            </a:r>
            <a:endParaRPr lang="zh-CN" altLang="en-US" sz="1600" dirty="0"/>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D489FE-4A36-A270-C815-2E996D11FC7A}"/>
                  </a:ext>
                </a:extLst>
              </p:cNvPr>
              <p:cNvSpPr txBox="1"/>
              <p:nvPr/>
            </p:nvSpPr>
            <p:spPr>
              <a:xfrm>
                <a:off x="6313863" y="1425125"/>
                <a:ext cx="5976736" cy="2554545"/>
              </a:xfrm>
              <a:prstGeom prst="rect">
                <a:avLst/>
              </a:prstGeom>
              <a:noFill/>
            </p:spPr>
            <p:txBody>
              <a:bodyPr wrap="square" rtlCol="0">
                <a:spAutoFit/>
              </a:bodyPr>
              <a:lstStyle/>
              <a:p>
                <a:r>
                  <a:rPr lang="ja-JP" altLang="en-US" sz="1600" dirty="0"/>
                  <a:t>総</a:t>
                </a:r>
                <a:r>
                  <a:rPr lang="en-US" altLang="ja-JP" sz="1600" dirty="0"/>
                  <a:t>196</a:t>
                </a:r>
                <a:r>
                  <a:rPr lang="ja-JP" altLang="en-US" sz="1600" dirty="0"/>
                  <a:t>個のインスタンスで</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a:p>
                <a:endParaRPr lang="en-US" altLang="ja-JP" sz="1600" dirty="0"/>
              </a:p>
              <a:p>
                <a:r>
                  <a:rPr lang="en-US" altLang="ja-JP" sz="1600" dirty="0"/>
                  <a:t>seg</a:t>
                </a:r>
                <a:r>
                  <a:rPr lang="ja-JP" altLang="en-US" sz="1600" dirty="0"/>
                  <a:t>グラフの辺の個数は</a:t>
                </a:r>
                <a:r>
                  <a:rPr lang="en-US" altLang="ja-JP" sz="1600" dirty="0" err="1"/>
                  <a:t>nei</a:t>
                </a:r>
                <a:r>
                  <a:rPr lang="ja-JP" altLang="en-US" sz="1600" dirty="0"/>
                  <a:t>グラフの辺の個数より少ないから</a:t>
                </a:r>
                <a:endParaRPr lang="en-US" altLang="ja-JP" sz="1600" dirty="0"/>
              </a:p>
              <a:p>
                <a:r>
                  <a:rPr lang="en-US" altLang="ja-JP" sz="1600" dirty="0"/>
                  <a:t>seg</a:t>
                </a:r>
                <a:r>
                  <a:rPr lang="ja-JP" altLang="en-US" sz="1600" dirty="0"/>
                  <a:t>方法で削減率は大きいである．</a:t>
                </a:r>
                <a:endParaRPr lang="zh-CN" altLang="en-US" sz="1600" dirty="0"/>
              </a:p>
              <a:p>
                <a:endParaRPr lang="en-US" altLang="ja-JP" sz="1600" dirty="0"/>
              </a:p>
              <a:p>
                <a:r>
                  <a:rPr lang="ja-JP" altLang="en-US" sz="1600" dirty="0"/>
                  <a:t>インスタンスのサイズが大きくなるに連れて</a:t>
                </a:r>
                <a:endParaRPr lang="en-US" altLang="ja-JP" sz="1600" dirty="0"/>
              </a:p>
              <a:p>
                <a:r>
                  <a:rPr lang="ja-JP" altLang="en-US" sz="1600" dirty="0"/>
                  <a:t>提案手法での削減率も大きくなる</a:t>
                </a:r>
                <a:endParaRPr lang="en-US" altLang="ja-JP" sz="1600" dirty="0"/>
              </a:p>
              <a:p>
                <a:endParaRPr lang="en-US" altLang="zh-CN" sz="1600" dirty="0"/>
              </a:p>
            </p:txBody>
          </p:sp>
        </mc:Choice>
        <mc:Fallback xmlns="">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313863" y="1425125"/>
                <a:ext cx="5976736" cy="2554545"/>
              </a:xfrm>
              <a:prstGeom prst="rect">
                <a:avLst/>
              </a:prstGeom>
              <a:blipFill>
                <a:blip r:embed="rId5"/>
                <a:stretch>
                  <a:fillRect l="-612" t="-7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714F963E-FD45-B957-2BD8-D4DF26A4822F}"/>
                  </a:ext>
                </a:extLst>
              </p:cNvPr>
              <p:cNvSpPr txBox="1"/>
              <p:nvPr/>
            </p:nvSpPr>
            <p:spPr>
              <a:xfrm>
                <a:off x="6313863" y="4965777"/>
                <a:ext cx="5191646" cy="1569660"/>
              </a:xfrm>
              <a:prstGeom prst="rect">
                <a:avLst/>
              </a:prstGeom>
              <a:noFill/>
            </p:spPr>
            <p:txBody>
              <a:bodyPr wrap="square">
                <a:spAutoFit/>
              </a:bodyPr>
              <a:lstStyle/>
              <a:p>
                <a:r>
                  <a:rPr lang="ja-JP" altLang="en-US" sz="1600" b="1" dirty="0"/>
                  <a:t>まとめ</a:t>
                </a:r>
                <a:endParaRPr lang="en-US" altLang="ja-JP" sz="1600" b="1" dirty="0"/>
              </a:p>
              <a:p>
                <a:endParaRPr lang="en-US" altLang="ja-JP" sz="1600" b="1" dirty="0"/>
              </a:p>
              <a:p>
                <a:r>
                  <a:rPr lang="ja-JP" altLang="en-US" sz="1600" dirty="0"/>
                  <a:t>提案手法で元の目的関数の二次項を大幅に削減できた</a:t>
                </a:r>
                <a:endParaRPr lang="en-US" altLang="ja-JP" sz="1600" dirty="0"/>
              </a:p>
              <a:p>
                <a:r>
                  <a:rPr lang="ja-JP" altLang="en-US" sz="1600" dirty="0"/>
                  <a:t>その中，</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p:txBody>
          </p:sp>
        </mc:Choice>
        <mc:Fallback xmlns="">
          <p:sp>
            <p:nvSpPr>
              <p:cNvPr id="38" name="文本框 37">
                <a:extLst>
                  <a:ext uri="{FF2B5EF4-FFF2-40B4-BE49-F238E27FC236}">
                    <a16:creationId xmlns:a16="http://schemas.microsoft.com/office/drawing/2014/main" id="{714F963E-FD45-B957-2BD8-D4DF26A4822F}"/>
                  </a:ext>
                </a:extLst>
              </p:cNvPr>
              <p:cNvSpPr txBox="1">
                <a:spLocks noRot="1" noChangeAspect="1" noMove="1" noResize="1" noEditPoints="1" noAdjustHandles="1" noChangeArrowheads="1" noChangeShapeType="1" noTextEdit="1"/>
              </p:cNvSpPr>
              <p:nvPr/>
            </p:nvSpPr>
            <p:spPr>
              <a:xfrm>
                <a:off x="6313863" y="4965777"/>
                <a:ext cx="5191646" cy="1569660"/>
              </a:xfrm>
              <a:prstGeom prst="rect">
                <a:avLst/>
              </a:prstGeom>
              <a:blipFill>
                <a:blip r:embed="rId6"/>
                <a:stretch>
                  <a:fillRect l="-705" t="-1167" b="-428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6BDF9FAE-223A-22B2-811F-0A986D4F9E2A}"/>
              </a:ext>
            </a:extLst>
          </p:cNvPr>
          <p:cNvSpPr txBox="1"/>
          <p:nvPr/>
        </p:nvSpPr>
        <p:spPr>
          <a:xfrm>
            <a:off x="0" y="6427113"/>
            <a:ext cx="6146800" cy="430887"/>
          </a:xfrm>
          <a:prstGeom prst="rect">
            <a:avLst/>
          </a:prstGeom>
          <a:noFill/>
        </p:spPr>
        <p:txBody>
          <a:bodyPr wrap="square">
            <a:spAutoFit/>
          </a:bodyPr>
          <a:lstStyle/>
          <a:p>
            <a:r>
              <a:rPr lang="ja-JP" altLang="en-US" sz="1100" dirty="0"/>
              <a:t>実験のインスタンス：</a:t>
            </a:r>
            <a:endParaRPr lang="en-US" altLang="ja-JP" sz="1100" dirty="0"/>
          </a:p>
          <a:p>
            <a:r>
              <a:rPr lang="ja-JP" altLang="en-US" sz="1100" dirty="0"/>
              <a:t>町の個数</a:t>
            </a:r>
            <a:r>
              <a:rPr lang="en-US" altLang="ja-JP" sz="1100" dirty="0"/>
              <a:t>5</a:t>
            </a:r>
            <a:r>
              <a:rPr lang="ja-JP" altLang="en-US" sz="1100" dirty="0"/>
              <a:t>から</a:t>
            </a:r>
            <a:r>
              <a:rPr lang="en-US" altLang="ja-JP" sz="1100" dirty="0"/>
              <a:t>200</a:t>
            </a:r>
            <a:r>
              <a:rPr lang="ja-JP" altLang="en-US" sz="1100" dirty="0"/>
              <a:t>まで（総</a:t>
            </a:r>
            <a:r>
              <a:rPr lang="en-US" altLang="ja-JP" sz="1100" dirty="0"/>
              <a:t>196</a:t>
            </a:r>
            <a:r>
              <a:rPr lang="ja-JP" altLang="en-US" sz="1100" dirty="0"/>
              <a:t>個）</a:t>
            </a:r>
            <a:endParaRPr lang="en-US" altLang="ja-JP" sz="1100" dirty="0"/>
          </a:p>
        </p:txBody>
      </p:sp>
    </p:spTree>
    <p:extLst>
      <p:ext uri="{BB962C8B-B14F-4D97-AF65-F5344CB8AC3E}">
        <p14:creationId xmlns:p14="http://schemas.microsoft.com/office/powerpoint/2010/main" val="1071848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モデルの二次項の数が多く過ぎる</a:t>
            </a:r>
            <a:endParaRPr lang="en-US" altLang="zh-CN"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問題の完全グラフから辺を削除することで</a:t>
            </a:r>
            <a:endParaRPr lang="en-US" altLang="ja-JP" dirty="0"/>
          </a:p>
          <a:p>
            <a:r>
              <a:rPr lang="ja-JP" altLang="en-US" dirty="0"/>
              <a:t>目的関数の二次項の数を減らす手法を提案した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3703603" y="4686284"/>
            <a:ext cx="4784791" cy="1807192"/>
            <a:chOff x="879656" y="4369488"/>
            <a:chExt cx="4784791" cy="1807192"/>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620957" cy="729351"/>
              <a:chOff x="8969674" y="4777294"/>
              <a:chExt cx="1620957" cy="729351"/>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367682" cy="307777"/>
            </a:xfrm>
            <a:prstGeom prst="rect">
              <a:avLst/>
            </a:prstGeom>
            <a:noFill/>
          </p:spPr>
          <p:txBody>
            <a:bodyPr wrap="none" rtlCol="0">
              <a:spAutoFit/>
            </a:bodyPr>
            <a:lstStyle/>
            <a:p>
              <a:r>
                <a:rPr lang="en-US" altLang="zh-CN" sz="1400" dirty="0"/>
                <a:t>TSP</a:t>
              </a:r>
              <a:r>
                <a:rPr lang="ja-JP" altLang="en-US" sz="1400" dirty="0"/>
                <a:t>完全グラフ</a:t>
              </a:r>
              <a:endParaRPr lang="zh-CN" altLang="en-US" sz="1400"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367682" cy="523220"/>
            </a:xfrm>
            <a:prstGeom prst="rect">
              <a:avLst/>
            </a:prstGeom>
            <a:noFill/>
          </p:spPr>
          <p:txBody>
            <a:bodyPr wrap="none" rtlCol="0">
              <a:spAutoFit/>
            </a:bodyPr>
            <a:lstStyle/>
            <a:p>
              <a:r>
                <a:rPr lang="en-US" altLang="zh-CN" sz="1400" dirty="0"/>
                <a:t>TSP</a:t>
              </a:r>
              <a:r>
                <a:rPr lang="ja-JP" altLang="en-US" sz="1400" dirty="0"/>
                <a:t>制限された</a:t>
              </a:r>
              <a:endParaRPr lang="en-US" altLang="ja-JP" sz="1400" dirty="0"/>
            </a:p>
            <a:p>
              <a:r>
                <a:rPr lang="ja-JP" altLang="en-US" sz="1400" dirty="0"/>
                <a:t>グラフ</a:t>
              </a:r>
              <a:endParaRPr lang="zh-CN" altLang="en-US" sz="1400" dirty="0"/>
            </a:p>
          </p:txBody>
        </p:sp>
      </p:grpSp>
    </p:spTree>
    <p:extLst>
      <p:ext uri="{BB962C8B-B14F-4D97-AF65-F5344CB8AC3E}">
        <p14:creationId xmlns:p14="http://schemas.microsoft.com/office/powerpoint/2010/main" val="852530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199419" cy="35426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600" b="1" i="0" dirty="0">
                    <a:effectLst/>
                    <a:latin typeface="YakuHanJPs"/>
                  </a:rPr>
                  <a:t>QUBO </a:t>
                </a:r>
                <a:r>
                  <a:rPr lang="en-US" altLang="ja-JP" sz="1600" b="1" dirty="0">
                    <a:latin typeface="YakuHanJPs"/>
                  </a:rPr>
                  <a:t>(</a:t>
                </a:r>
                <a:r>
                  <a:rPr lang="en-US" altLang="zh-CN" sz="1600" b="1" i="0" dirty="0">
                    <a:effectLst/>
                    <a:latin typeface="YakuHanJPs"/>
                  </a:rPr>
                  <a:t>Quadratic Unconstrained Binary Optimization</a:t>
                </a:r>
                <a:r>
                  <a:rPr lang="en-US" altLang="ja-JP" sz="1600" b="1" dirty="0">
                    <a:latin typeface="YakuHanJPs"/>
                  </a:rPr>
                  <a:t>)</a:t>
                </a:r>
                <a:r>
                  <a:rPr lang="ja-JP" altLang="en-US" sz="1600" b="1" dirty="0">
                    <a:latin typeface="YakuHanJPs"/>
                  </a:rPr>
                  <a:t>問題</a:t>
                </a:r>
                <a:endParaRPr lang="en-US" altLang="zh-CN" sz="1600" b="1" i="0" dirty="0">
                  <a:effectLst/>
                  <a:latin typeface="YakuHanJPs"/>
                </a:endParaRPr>
              </a:p>
              <a:p>
                <a:r>
                  <a:rPr lang="ja-JP" altLang="en-US" sz="1600" dirty="0"/>
                  <a:t>二次形式の制約なし二値変数最適化問題</a:t>
                </a:r>
                <a:endParaRPr lang="en-US" altLang="ja-JP" sz="1600" dirty="0"/>
              </a:p>
              <a:p>
                <a:endParaRPr lang="en-US" altLang="ja-JP" sz="1600" dirty="0"/>
              </a:p>
              <a:p>
                <a:r>
                  <a:rPr lang="ja-JP" altLang="en-US" sz="1600" dirty="0"/>
                  <a:t>入力：</a:t>
                </a:r>
                <a:r>
                  <a:rPr lang="en-US" altLang="ja-JP" sz="1600" dirty="0"/>
                  <a:t>QUBO</a:t>
                </a:r>
                <a:r>
                  <a:rPr lang="ja-JP" altLang="en-US" sz="1600" dirty="0"/>
                  <a:t>行列</a:t>
                </a:r>
                <a:endParaRPr lang="en-US" altLang="ja-JP" sz="1600" dirty="0"/>
              </a:p>
              <a:p>
                <a:r>
                  <a:rPr lang="ja-JP" altLang="en-US" sz="1600" dirty="0"/>
                  <a:t>出力：変数</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のベクトル</a:t>
                </a:r>
                <a:endParaRPr lang="en-US" altLang="ja-JP" sz="1600" dirty="0"/>
              </a:p>
              <a:p>
                <a:r>
                  <a:rPr lang="ja-JP" altLang="en-US" sz="1600" dirty="0"/>
                  <a:t>与えられた数式を最小値にするベクトル</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を求める</a:t>
                </a:r>
                <a:endParaRPr lang="en-US" altLang="ja-JP" sz="1600" dirty="0"/>
              </a:p>
              <a:p>
                <a:endParaRPr lang="en-US" altLang="zh-CN" sz="1600" dirty="0"/>
              </a:p>
              <a:p>
                <a:r>
                  <a:rPr lang="en-US" altLang="ja-JP" sz="1600" dirty="0"/>
                  <a:t>QUBO</a:t>
                </a:r>
                <a:r>
                  <a:rPr lang="ja-JP" altLang="en-US" sz="1600" dirty="0"/>
                  <a:t>の一般的な数式：</a:t>
                </a:r>
                <a:endParaRPr lang="en-US" altLang="ja-JP" sz="1600" dirty="0"/>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𝐸</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𝑛</m:t>
                              </m:r>
                            </m:sub>
                          </m:sSub>
                        </m:e>
                      </m:d>
                      <m:r>
                        <a:rPr lang="en-US" altLang="zh-CN" sz="1600" b="0" i="1" smtClean="0">
                          <a:latin typeface="Cambria Math" panose="02040503050406030204" pitchFamily="18" charset="0"/>
                        </a:rPr>
                        <m:t>=</m:t>
                      </m:r>
                      <m:nary>
                        <m:naryPr>
                          <m:chr m:val="∑"/>
                          <m:ctrlPr>
                            <a:rPr lang="en-US" altLang="zh-CN" sz="1600" i="1" smtClean="0">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i="1">
                              <a:latin typeface="Cambria Math" panose="02040503050406030204" pitchFamily="18" charset="0"/>
                            </a:rPr>
                            <m:t>𝑛</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e>
                      </m:nary>
                      <m:r>
                        <a:rPr lang="en-US" altLang="zh-CN" sz="1600" i="1">
                          <a:latin typeface="Cambria Math" panose="02040503050406030204" pitchFamily="18" charset="0"/>
                        </a:rPr>
                        <m:t>+</m:t>
                      </m:r>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&lt;</m:t>
                          </m:r>
                          <m:r>
                            <a:rPr lang="en-US" altLang="zh-CN" sz="1600" i="1">
                              <a:latin typeface="Cambria Math" panose="02040503050406030204" pitchFamily="18" charset="0"/>
                            </a:rPr>
                            <m:t>𝑗</m:t>
                          </m:r>
                        </m:sub>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𝑖𝑗</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𝑗</m:t>
                              </m:r>
                            </m:sub>
                          </m:sSub>
                        </m:e>
                      </m:nary>
                    </m:oMath>
                  </m:oMathPara>
                </a14:m>
                <a:endParaRPr lang="en-US" altLang="zh-CN" sz="1600" dirty="0"/>
              </a:p>
              <a:p>
                <a:endParaRPr lang="en-US" altLang="zh-CN" sz="1600" dirty="0"/>
              </a:p>
              <a:p>
                <a:endParaRPr lang="en-US" altLang="zh-CN" sz="1600" dirty="0"/>
              </a:p>
              <a:p>
                <a:endParaRPr lang="en-US" altLang="ja-JP" sz="1600" dirty="0"/>
              </a:p>
            </p:txBody>
          </p:sp>
        </mc:Choice>
        <mc:Fallback xmlns="">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199419" cy="3542636"/>
              </a:xfrm>
              <a:prstGeom prst="rect">
                <a:avLst/>
              </a:prstGeom>
              <a:blipFill>
                <a:blip r:embed="rId2"/>
                <a:stretch>
                  <a:fillRect l="-331" t="-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66AB34-A4EE-F82B-078F-792A7A6DEA8A}"/>
                  </a:ext>
                </a:extLst>
              </p:cNvPr>
              <p:cNvSpPr txBox="1"/>
              <p:nvPr/>
            </p:nvSpPr>
            <p:spPr>
              <a:xfrm>
                <a:off x="6904569" y="3199996"/>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xmlns="">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904569" y="3199996"/>
                <a:ext cx="5191871" cy="850810"/>
              </a:xfrm>
              <a:prstGeom prst="rect">
                <a:avLst/>
              </a:prstGeom>
              <a:blipFill>
                <a:blip r:embed="rId3"/>
                <a:stretch>
                  <a:fillRect t="-1408" b="-7042"/>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337127" y="4004767"/>
            <a:ext cx="3209533" cy="584775"/>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バイナリ変数四つある</a:t>
            </a:r>
            <a:r>
              <a:rPr lang="en-US" altLang="ja-JP" sz="1600" dirty="0"/>
              <a:t>QUBO</a:t>
            </a:r>
            <a:r>
              <a:rPr lang="ja-JP" altLang="en-US" sz="1600" dirty="0"/>
              <a:t>問題</a:t>
            </a:r>
            <a:endParaRPr lang="zh-CN" altLang="en-US" sz="1600"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81AE21-D1ED-DDC9-C2D4-C91D7A515906}"/>
                  </a:ext>
                </a:extLst>
              </p:cNvPr>
              <p:cNvSpPr txBox="1"/>
              <p:nvPr/>
            </p:nvSpPr>
            <p:spPr>
              <a:xfrm>
                <a:off x="3213922" y="4770773"/>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13922" y="4770773"/>
                <a:ext cx="6942382" cy="369332"/>
              </a:xfrm>
              <a:prstGeom prst="rect">
                <a:avLst/>
              </a:prstGeom>
              <a:blipFill>
                <a:blip r:embed="rId6"/>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498546" y="515025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599529" y="514010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EFA74B2-2B8E-4976-37C7-D192ABA5431E}"/>
                  </a:ext>
                </a:extLst>
              </p:cNvPr>
              <p:cNvSpPr txBox="1"/>
              <p:nvPr/>
            </p:nvSpPr>
            <p:spPr>
              <a:xfrm>
                <a:off x="3296581" y="5644628"/>
                <a:ext cx="8138038" cy="923330"/>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zh-CN" altLang="en-US" dirty="0"/>
              </a:p>
            </p:txBody>
          </p:sp>
        </mc:Choice>
        <mc:Fallback xmlns="">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96581" y="5644628"/>
                <a:ext cx="8138038" cy="923330"/>
              </a:xfrm>
              <a:prstGeom prst="rect">
                <a:avLst/>
              </a:prstGeom>
              <a:blipFill>
                <a:blip r:embed="rId7"/>
                <a:stretch>
                  <a:fillRect l="-674" t="-3311" b="-105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6619072" cy="2092881"/>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r>
              <a:rPr lang="ja-JP" altLang="en-US" sz="1600" dirty="0"/>
              <a:t>町の座標あるいは距離行列が与えられたとき、全ての町をちょうど一度ずつ巡り出発地に戻る巡回路のうちで総移動距離が最小のものを求める組合せ最適化問題である</a:t>
            </a:r>
            <a:endParaRPr lang="en-US" altLang="ja-JP"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333603"/>
            <a:ext cx="5009457" cy="830997"/>
          </a:xfrm>
          <a:prstGeom prst="rect">
            <a:avLst/>
          </a:prstGeom>
          <a:noFill/>
        </p:spPr>
        <p:txBody>
          <a:bodyPr wrap="square">
            <a:spAutoFit/>
          </a:bodyPr>
          <a:lstStyle/>
          <a:p>
            <a:r>
              <a:rPr lang="ja-JP" altLang="en-US" sz="1600" dirty="0"/>
              <a:t>このインスタンスの</a:t>
            </a:r>
            <a:endParaRPr lang="en-US" altLang="ja-JP" sz="1600" dirty="0"/>
          </a:p>
          <a:p>
            <a:r>
              <a:rPr lang="ja-JP" altLang="en-US" sz="1600" dirty="0"/>
              <a:t>最適巡回路：</a:t>
            </a:r>
            <a:r>
              <a:rPr lang="en-US" altLang="ja-JP" sz="1600" dirty="0"/>
              <a:t>1→2 → 3 → 4 → 5 →1</a:t>
            </a:r>
          </a:p>
          <a:p>
            <a:r>
              <a:rPr lang="ja-JP" altLang="en-US" sz="1600" dirty="0"/>
              <a:t>総距離は</a:t>
            </a:r>
            <a:r>
              <a:rPr lang="en-US" altLang="ja-JP" sz="1600" dirty="0"/>
              <a:t> 1+2+2+3+2=10</a:t>
            </a:r>
            <a:endParaRPr lang="zh-CN" altLang="en-US" sz="16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3225402"/>
            <a:ext cx="1826141" cy="338554"/>
          </a:xfrm>
          <a:prstGeom prst="rect">
            <a:avLst/>
          </a:prstGeom>
          <a:noFill/>
        </p:spPr>
        <p:txBody>
          <a:bodyPr wrap="none" rtlCol="0">
            <a:spAutoFit/>
          </a:bodyPr>
          <a:lstStyle/>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522197759"/>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1907308" cy="1565640"/>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1907308" cy="1565640"/>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03664" y="2969746"/>
            <a:ext cx="314036" cy="4729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417700" y="2969746"/>
            <a:ext cx="789134" cy="1110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206834" y="3080774"/>
            <a:ext cx="268046" cy="8074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417700" y="3888266"/>
            <a:ext cx="1057180" cy="650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03664" y="3442727"/>
            <a:ext cx="314036" cy="5105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620957" cy="338554"/>
          </a:xfrm>
          <a:prstGeom prst="rect">
            <a:avLst/>
          </a:prstGeom>
          <a:noFill/>
        </p:spPr>
        <p:txBody>
          <a:bodyPr wrap="none" rtlCol="0">
            <a:spAutoFit/>
          </a:bodyPr>
          <a:lstStyle/>
          <a:p>
            <a:r>
              <a:rPr lang="ja-JP" altLang="en-US" sz="1600" dirty="0"/>
              <a:t>町の完全グラフ</a:t>
            </a:r>
            <a:endParaRPr lang="zh-CN" altLang="en-US" sz="1600"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1826141" cy="338554"/>
          </a:xfrm>
          <a:prstGeom prst="rect">
            <a:avLst/>
          </a:prstGeom>
          <a:noFill/>
        </p:spPr>
        <p:txBody>
          <a:bodyPr wrap="none" rtlCol="0">
            <a:spAutoFit/>
          </a:bodyPr>
          <a:lstStyle/>
          <a:p>
            <a:r>
              <a:rPr lang="ja-JP" altLang="en-US" sz="1600" dirty="0"/>
              <a:t>求めた最適巡回路</a:t>
            </a:r>
            <a:endParaRPr lang="zh-CN" altLang="en-US" sz="1600" dirty="0"/>
          </a:p>
        </p:txBody>
      </p:sp>
      <p:sp>
        <p:nvSpPr>
          <p:cNvPr id="60" name="箭头: 右 59">
            <a:extLst>
              <a:ext uri="{FF2B5EF4-FFF2-40B4-BE49-F238E27FC236}">
                <a16:creationId xmlns:a16="http://schemas.microsoft.com/office/drawing/2014/main" id="{E518F9D6-B0EE-30B4-11EE-984F5633F866}"/>
              </a:ext>
            </a:extLst>
          </p:cNvPr>
          <p:cNvSpPr/>
          <p:nvPr/>
        </p:nvSpPr>
        <p:spPr>
          <a:xfrm>
            <a:off x="7803345" y="3429006"/>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800219" cy="276999"/>
          </a:xfrm>
          <a:prstGeom prst="rect">
            <a:avLst/>
          </a:prstGeom>
          <a:noFill/>
        </p:spPr>
        <p:txBody>
          <a:bodyPr wrap="none" rtlCol="0">
            <a:spAutoFit/>
          </a:bodyPr>
          <a:lstStyle/>
          <a:p>
            <a:r>
              <a:rPr lang="ja-JP" altLang="en-US" sz="1200" dirty="0"/>
              <a:t>ソルバー</a:t>
            </a:r>
            <a:endParaRPr lang="zh-CN" altLang="en-US" sz="1200" dirty="0"/>
          </a:p>
        </p:txBody>
      </p:sp>
    </p:spTree>
    <p:extLst>
      <p:ext uri="{BB962C8B-B14F-4D97-AF65-F5344CB8AC3E}">
        <p14:creationId xmlns:p14="http://schemas.microsoft.com/office/powerpoint/2010/main" val="629291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37127" y="1049497"/>
            <a:ext cx="6210959" cy="1600438"/>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endParaRPr lang="en-US" altLang="zh-CN" sz="1600" dirty="0"/>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E5D9B905-15FC-CC96-4D8C-B4CA4DBAD3CA}"/>
                  </a:ext>
                </a:extLst>
              </p:cNvPr>
              <p:cNvSpPr txBox="1"/>
              <p:nvPr/>
            </p:nvSpPr>
            <p:spPr>
              <a:xfrm>
                <a:off x="301086" y="2294437"/>
                <a:ext cx="6097022" cy="4506939"/>
              </a:xfrm>
              <a:prstGeom prst="rect">
                <a:avLst/>
              </a:prstGeom>
              <a:noFill/>
            </p:spPr>
            <p:txBody>
              <a:bodyPr wrap="square">
                <a:spAutoFit/>
              </a:bodyPr>
              <a:lstStyle/>
              <a:p>
                <a:r>
                  <a:rPr lang="ja-JP" altLang="en-US" sz="1600" b="1" dirty="0"/>
                  <a:t>目的関数</a:t>
                </a:r>
                <a:endParaRPr lang="en-US" altLang="ja-JP" sz="1600" b="1" dirty="0"/>
              </a:p>
              <a:p>
                <a:r>
                  <a:rPr lang="ja-JP" altLang="en-US" sz="1600" dirty="0"/>
                  <a:t>例えば：町</a:t>
                </a:r>
                <a:r>
                  <a:rPr lang="ja-JP" altLang="en-US" sz="1600" b="1" dirty="0"/>
                  <a:t>四つ</a:t>
                </a:r>
                <a:r>
                  <a:rPr lang="ja-JP" altLang="en-US" sz="1600" dirty="0"/>
                  <a:t>ある</a:t>
                </a:r>
                <a:r>
                  <a:rPr lang="en-US" altLang="ja-JP" sz="1600" dirty="0"/>
                  <a:t>TSP</a:t>
                </a:r>
                <a:r>
                  <a:rPr lang="ja-JP" altLang="en-US" sz="1600" dirty="0"/>
                  <a:t>インスタンス</a:t>
                </a:r>
                <a:endParaRPr lang="en-US" altLang="ja-JP" sz="1600" dirty="0"/>
              </a:p>
              <a:p>
                <a:r>
                  <a:rPr lang="ja-JP" altLang="en-US" sz="1600" dirty="0"/>
                  <a:t>バイナリ変数</a:t>
                </a:r>
                <a14:m>
                  <m:oMath xmlns:m="http://schemas.openxmlformats.org/officeDocument/2006/math">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𝑖</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𝑡</m:t>
                        </m:r>
                      </m:sub>
                    </m:sSub>
                  </m:oMath>
                </a14:m>
                <a:r>
                  <a:rPr lang="ja-JP" altLang="en-US" sz="1600" dirty="0"/>
                  <a:t>を定義する：</a:t>
                </a:r>
                <a:endParaRPr lang="en-US" altLang="zh-CN" sz="1600" dirty="0"/>
              </a:p>
              <a:p>
                <a:pPr algn="dist"/>
                <a14:m>
                  <m:oMathPara xmlns:m="http://schemas.openxmlformats.org/officeDocument/2006/math">
                    <m:oMathParaPr>
                      <m:jc m:val="center"/>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d>
                        <m:dPr>
                          <m:begChr m:val="{"/>
                          <m:endChr m:val=""/>
                          <m:ctrlPr>
                            <a:rPr lang="en-US" altLang="zh-CN" sz="1600" i="1" smtClean="0">
                              <a:latin typeface="Cambria Math" panose="02040503050406030204" pitchFamily="18" charset="0"/>
                            </a:rPr>
                          </m:ctrlPr>
                        </m:dPr>
                        <m:e>
                          <m:eqArr>
                            <m:eqArrPr>
                              <m:ctrlPr>
                                <a:rPr lang="en-US" altLang="zh-CN" sz="1600" i="1" smtClean="0">
                                  <a:latin typeface="Cambria Math" panose="02040503050406030204" pitchFamily="18" charset="0"/>
                                </a:rPr>
                              </m:ctrlPr>
                            </m:eqArrPr>
                            <m:e>
                              <m:r>
                                <a:rPr lang="en-US" altLang="zh-CN" sz="1600" b="0" i="1" smtClean="0">
                                  <a:latin typeface="Cambria Math" panose="02040503050406030204" pitchFamily="18" charset="0"/>
                                </a:rPr>
                                <m:t>1,  </m:t>
                              </m:r>
                              <m:r>
                                <a:rPr lang="ja-JP" altLang="en-US" sz="1600" i="1">
                                  <a:latin typeface="Cambria Math" panose="02040503050406030204" pitchFamily="18" charset="0"/>
                                </a:rPr>
                                <m:t>町</m:t>
                              </m:r>
                              <m:r>
                                <a:rPr lang="en-US" altLang="ja-JP" sz="1600" i="1">
                                  <a:latin typeface="Cambria Math" panose="02040503050406030204" pitchFamily="18" charset="0"/>
                                </a:rPr>
                                <m:t>𝑖</m:t>
                              </m:r>
                              <m:r>
                                <a:rPr lang="ja-JP" altLang="en-US" sz="1600" i="1">
                                  <a:latin typeface="Cambria Math" panose="02040503050406030204" pitchFamily="18" charset="0"/>
                                </a:rPr>
                                <m:t>へ</m:t>
                              </m:r>
                              <m:r>
                                <a:rPr lang="en-US" altLang="ja-JP" sz="1600" i="1">
                                  <a:latin typeface="Cambria Math" panose="02040503050406030204" pitchFamily="18" charset="0"/>
                                </a:rPr>
                                <m:t>𝑡</m:t>
                              </m:r>
                              <m:r>
                                <a:rPr lang="ja-JP" altLang="en-US" sz="1600" i="1">
                                  <a:latin typeface="Cambria Math" panose="02040503050406030204" pitchFamily="18" charset="0"/>
                                </a:rPr>
                                <m:t>番目に訪れる</m:t>
                              </m:r>
                            </m:e>
                            <m:e>
                              <m:r>
                                <a:rPr lang="en-US" altLang="ja-JP" sz="1600" b="0" i="1" smtClean="0">
                                  <a:latin typeface="Cambria Math" panose="02040503050406030204" pitchFamily="18" charset="0"/>
                                </a:rPr>
                                <m:t>     </m:t>
                              </m:r>
                              <m:r>
                                <a:rPr lang="en-US" altLang="zh-CN" sz="1600" b="0" i="1" smtClean="0">
                                  <a:latin typeface="Cambria Math" panose="02040503050406030204" pitchFamily="18" charset="0"/>
                                </a:rPr>
                                <m:t>0,  </m:t>
                              </m:r>
                              <m:r>
                                <a:rPr lang="ja-JP" altLang="en-US" sz="1600" i="1">
                                  <a:latin typeface="Cambria Math" panose="02040503050406030204" pitchFamily="18" charset="0"/>
                                </a:rPr>
                                <m:t>町</m:t>
                              </m:r>
                              <m:r>
                                <a:rPr lang="en-US" altLang="zh-CN" sz="1600" b="0" i="1" smtClean="0">
                                  <a:latin typeface="Cambria Math" panose="02040503050406030204" pitchFamily="18" charset="0"/>
                                </a:rPr>
                                <m:t>𝑖</m:t>
                              </m:r>
                              <m:r>
                                <a:rPr lang="ja-JP" altLang="en-US" sz="1600" i="1">
                                  <a:latin typeface="Cambria Math" panose="02040503050406030204" pitchFamily="18" charset="0"/>
                                </a:rPr>
                                <m:t>へ</m:t>
                              </m:r>
                              <m:r>
                                <a:rPr lang="en-US" altLang="zh-CN" sz="1600" b="0" i="1" smtClean="0">
                                  <a:latin typeface="Cambria Math" panose="02040503050406030204" pitchFamily="18" charset="0"/>
                                </a:rPr>
                                <m:t>𝑡</m:t>
                              </m:r>
                              <m:r>
                                <a:rPr lang="ja-JP" altLang="en-US" sz="1600" i="1">
                                  <a:latin typeface="Cambria Math" panose="02040503050406030204" pitchFamily="18" charset="0"/>
                                </a:rPr>
                                <m:t>番目に</m:t>
                              </m:r>
                              <m:r>
                                <a:rPr lang="ja-JP" altLang="en-US" sz="1600" i="1" smtClean="0">
                                  <a:latin typeface="Cambria Math" panose="02040503050406030204" pitchFamily="18" charset="0"/>
                                </a:rPr>
                                <m:t>訪れない</m:t>
                              </m:r>
                            </m:e>
                          </m:eqArr>
                        </m:e>
                      </m:d>
                    </m:oMath>
                  </m:oMathPara>
                </a14:m>
                <a:endParaRPr lang="en-US" altLang="zh-CN" sz="1600" dirty="0"/>
              </a:p>
              <a:p>
                <a:pPr algn="dist"/>
                <a:endParaRPr lang="en-US" altLang="zh-CN" sz="1600" dirty="0"/>
              </a:p>
              <a:p>
                <a:r>
                  <a:rPr lang="ja-JP" altLang="en-US" sz="1600" dirty="0"/>
                  <a:t>なので，町四つある</a:t>
                </a:r>
                <a:r>
                  <a:rPr lang="en-US" altLang="ja-JP" sz="1600" dirty="0"/>
                  <a:t>TSP</a:t>
                </a:r>
                <a:r>
                  <a:rPr lang="ja-JP" altLang="en-US" sz="1600" dirty="0"/>
                  <a:t>問題は</a:t>
                </a:r>
                <a:r>
                  <a:rPr lang="en-US" altLang="ja-JP" sz="1600" dirty="0"/>
                  <a:t>16</a:t>
                </a:r>
                <a:r>
                  <a:rPr lang="ja-JP" altLang="en-US" sz="1600" dirty="0"/>
                  <a:t>個のバイナリ変数が必要</a:t>
                </a:r>
                <a:endParaRPr lang="en-US" altLang="zh-CN" sz="1600"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endParaRPr lang="en-US" altLang="zh-CN" sz="1600" dirty="0"/>
              </a:p>
              <a:p>
                <a:r>
                  <a:rPr lang="ja-JP" altLang="en-US" sz="1600" dirty="0"/>
                  <a:t>目的関数：</a:t>
                </a:r>
                <a:endParaRPr lang="en-US" altLang="ja-JP" sz="1600" dirty="0"/>
              </a:p>
              <a:p>
                <a:pPr/>
                <a14:m>
                  <m:oMathPara xmlns:m="http://schemas.openxmlformats.org/officeDocument/2006/math">
                    <m:oMathParaPr>
                      <m:jc m:val="centerGroup"/>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4</m:t>
                                      </m:r>
                                    </m:sub>
                                  </m:sSub>
                                </m:e>
                              </m:nary>
                            </m:e>
                          </m:nary>
                        </m:e>
                      </m:nary>
                    </m:oMath>
                  </m:oMathPara>
                </a14:m>
                <a:endParaRPr lang="en-US" altLang="zh-CN" sz="1600" dirty="0"/>
              </a:p>
              <a:p>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Sub>
                  </m:oMath>
                </a14:m>
                <a:r>
                  <a:rPr lang="ja-JP" altLang="en-US" sz="1600" b="0" dirty="0"/>
                  <a:t>：町</a:t>
                </a:r>
                <a14:m>
                  <m:oMath xmlns:m="http://schemas.openxmlformats.org/officeDocument/2006/math">
                    <m:r>
                      <a:rPr lang="en-US" altLang="ja-JP" sz="1600" b="0" i="1" smtClean="0">
                        <a:latin typeface="Cambria Math" panose="02040503050406030204" pitchFamily="18" charset="0"/>
                      </a:rPr>
                      <m:t>𝑖</m:t>
                    </m:r>
                  </m:oMath>
                </a14:m>
                <a:r>
                  <a:rPr lang="ja-JP" altLang="en-US" sz="1600" b="0" dirty="0"/>
                  <a:t>と町</a:t>
                </a:r>
                <a14:m>
                  <m:oMath xmlns:m="http://schemas.openxmlformats.org/officeDocument/2006/math">
                    <m:r>
                      <a:rPr lang="en-US" altLang="ja-JP" sz="1600" b="0" i="1" smtClean="0">
                        <a:latin typeface="Cambria Math" panose="02040503050406030204" pitchFamily="18" charset="0"/>
                      </a:rPr>
                      <m:t>𝑗</m:t>
                    </m:r>
                  </m:oMath>
                </a14:m>
                <a:r>
                  <a:rPr lang="ja-JP" altLang="en-US" sz="1600" b="0" dirty="0"/>
                  <a:t>の距離</a:t>
                </a:r>
                <a:endParaRPr lang="en-US" altLang="zh-CN" sz="1600" b="0" dirty="0"/>
              </a:p>
            </p:txBody>
          </p:sp>
        </mc:Choice>
        <mc:Fallback>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301086" y="2294437"/>
                <a:ext cx="6097022" cy="4506939"/>
              </a:xfrm>
              <a:prstGeom prst="rect">
                <a:avLst/>
              </a:prstGeom>
              <a:blipFill>
                <a:blip r:embed="rId2"/>
                <a:stretch>
                  <a:fillRect l="-500" t="-405" b="-541"/>
                </a:stretch>
              </a:blipFill>
            </p:spPr>
            <p:txBody>
              <a:bodyPr/>
              <a:lstStyle/>
              <a:p>
                <a:r>
                  <a:rPr lang="zh-CN" altLang="en-US">
                    <a:noFill/>
                  </a:rPr>
                  <a:t> </a:t>
                </a:r>
              </a:p>
            </p:txBody>
          </p:sp>
        </mc:Fallback>
      </mc:AlternateContent>
      <p:pic>
        <p:nvPicPr>
          <p:cNvPr id="22" name="图片 21">
            <a:extLst>
              <a:ext uri="{FF2B5EF4-FFF2-40B4-BE49-F238E27FC236}">
                <a16:creationId xmlns:a16="http://schemas.microsoft.com/office/drawing/2014/main" id="{723EEBC7-3CD1-9E80-8DF1-98BD83606A05}"/>
              </a:ext>
            </a:extLst>
          </p:cNvPr>
          <p:cNvPicPr>
            <a:picLocks noChangeAspect="1"/>
          </p:cNvPicPr>
          <p:nvPr/>
        </p:nvPicPr>
        <p:blipFill>
          <a:blip r:embed="rId3"/>
          <a:stretch>
            <a:fillRect/>
          </a:stretch>
        </p:blipFill>
        <p:spPr>
          <a:xfrm>
            <a:off x="5790457" y="1802931"/>
            <a:ext cx="6332270" cy="3166135"/>
          </a:xfrm>
          <a:prstGeom prst="rect">
            <a:avLst/>
          </a:prstGeom>
        </p:spPr>
      </p:pic>
      <p:sp>
        <p:nvSpPr>
          <p:cNvPr id="23" name="文本框 22">
            <a:extLst>
              <a:ext uri="{FF2B5EF4-FFF2-40B4-BE49-F238E27FC236}">
                <a16:creationId xmlns:a16="http://schemas.microsoft.com/office/drawing/2014/main" id="{5A21473F-6293-FC37-BC76-B11EEE8F9EB2}"/>
              </a:ext>
            </a:extLst>
          </p:cNvPr>
          <p:cNvSpPr txBox="1"/>
          <p:nvPr/>
        </p:nvSpPr>
        <p:spPr>
          <a:xfrm>
            <a:off x="5790457" y="1363251"/>
            <a:ext cx="2832827" cy="307777"/>
          </a:xfrm>
          <a:prstGeom prst="rect">
            <a:avLst/>
          </a:prstGeom>
          <a:noFill/>
        </p:spPr>
        <p:txBody>
          <a:bodyPr wrap="none" rtlCol="0">
            <a:spAutoFit/>
          </a:bodyPr>
          <a:lstStyle/>
          <a:p>
            <a:r>
              <a:rPr lang="ja-JP" altLang="en-US" sz="1400" dirty="0"/>
              <a:t>展開された目的関数の</a:t>
            </a:r>
            <a:r>
              <a:rPr lang="en-US" altLang="ja-JP" sz="1400" dirty="0"/>
              <a:t>QUBO</a:t>
            </a:r>
            <a:r>
              <a:rPr lang="ja-JP" altLang="en-US" sz="1400" dirty="0"/>
              <a:t>行列</a:t>
            </a:r>
            <a:endParaRPr lang="zh-CN" altLang="en-US" sz="1400" dirty="0"/>
          </a:p>
        </p:txBody>
      </p:sp>
      <p:grpSp>
        <p:nvGrpSpPr>
          <p:cNvPr id="25" name="组合 24">
            <a:extLst>
              <a:ext uri="{FF2B5EF4-FFF2-40B4-BE49-F238E27FC236}">
                <a16:creationId xmlns:a16="http://schemas.microsoft.com/office/drawing/2014/main" id="{033061CB-399B-B72C-CB6F-6CA7B67BD9A7}"/>
              </a:ext>
            </a:extLst>
          </p:cNvPr>
          <p:cNvGrpSpPr/>
          <p:nvPr/>
        </p:nvGrpSpPr>
        <p:grpSpPr>
          <a:xfrm>
            <a:off x="5790457" y="5350776"/>
            <a:ext cx="2826103" cy="1300519"/>
            <a:chOff x="5724326" y="5590921"/>
            <a:chExt cx="2826103" cy="1300519"/>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𝑖</m:t>
                            </m:r>
                          </m:oMath>
                        </m:oMathPara>
                      </a14:m>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0" cy="369332"/>
                    </a:xfrm>
                    <a:prstGeom prst="rect">
                      <a:avLst/>
                    </a:prstGeom>
                    <a:blipFill>
                      <a:blip r:embed="rId4"/>
                      <a:stretch>
                        <a:fillRect l="-2000"/>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568DD0-904B-D488-60D7-01A061A7C3ED}"/>
                        </a:ext>
                      </a:extLst>
                    </p:cNvPr>
                    <p:cNvSpPr txBox="1"/>
                    <p:nvPr/>
                  </p:nvSpPr>
                  <p:spPr>
                    <a:xfrm>
                      <a:off x="8381783" y="5893234"/>
                      <a:ext cx="3937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𝑗</m:t>
                            </m:r>
                          </m:oMath>
                        </m:oMathPara>
                      </a14:m>
                      <a:endParaRPr lang="en-US" altLang="zh-CN" b="0" dirty="0">
                        <a:solidFill>
                          <a:schemeClr val="bg1"/>
                        </a:solidFill>
                      </a:endParaRPr>
                    </a:p>
                  </p:txBody>
                </p:sp>
              </mc:Choice>
              <mc:Fallback xmlns="">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3" y="5893234"/>
                      <a:ext cx="393700" cy="369332"/>
                    </a:xfrm>
                    <a:prstGeom prst="rect">
                      <a:avLst/>
                    </a:prstGeom>
                    <a:blipFill>
                      <a:blip r:embed="rId5"/>
                      <a:stretch>
                        <a:fillRect b="-13115"/>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6E4D12-6893-71AE-B665-5D7E932F2E29}"/>
                    </a:ext>
                  </a:extLst>
                </p:cNvPr>
                <p:cNvSpPr txBox="1"/>
                <p:nvPr/>
              </p:nvSpPr>
              <p:spPr>
                <a:xfrm>
                  <a:off x="6768082" y="5838243"/>
                  <a:ext cx="389787"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2" y="5838243"/>
                  <a:ext cx="389787" cy="299313"/>
                </a:xfrm>
                <a:prstGeom prst="rect">
                  <a:avLst/>
                </a:prstGeom>
                <a:blipFill>
                  <a:blip r:embed="rId6"/>
                  <a:stretch>
                    <a:fillRect l="-14063" r="-9375"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6463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𝑡</m:t>
                        </m:r>
                      </m:oMath>
                    </m:oMathPara>
                  </a14:m>
                  <a:endParaRPr lang="en-US" altLang="ja-JP" dirty="0"/>
                </a:p>
                <a:p>
                  <a:r>
                    <a:rPr lang="ja-JP" altLang="en-US" dirty="0"/>
                    <a:t>番目</a:t>
                  </a:r>
                  <a:endParaRPr lang="zh-CN" altLang="en-US" dirty="0"/>
                </a:p>
              </p:txBody>
            </p:sp>
          </mc:Choice>
          <mc:Fallback xmlns="">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646331" cy="646331"/>
                </a:xfrm>
                <a:prstGeom prst="rect">
                  <a:avLst/>
                </a:prstGeom>
                <a:blipFill>
                  <a:blip r:embed="rId7"/>
                  <a:stretch>
                    <a:fillRect l="-8491" r="-7547" b="-150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312DFC-717B-AA48-8E0F-91A5BA124494}"/>
                    </a:ext>
                  </a:extLst>
                </p:cNvPr>
                <p:cNvSpPr txBox="1"/>
                <p:nvPr/>
              </p:nvSpPr>
              <p:spPr>
                <a:xfrm>
                  <a:off x="7277260" y="6245109"/>
                  <a:ext cx="1273169" cy="64633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𝑡</m:t>
                            </m:r>
                            <m:r>
                              <a:rPr lang="en-US" altLang="ja-JP" i="1">
                                <a:latin typeface="Cambria Math" panose="02040503050406030204" pitchFamily="18" charset="0"/>
                              </a:rPr>
                              <m:t>+1</m:t>
                            </m:r>
                          </m:e>
                        </m:d>
                        <m:r>
                          <a:rPr lang="en-US" altLang="ja-JP" b="0" i="1" smtClean="0">
                            <a:latin typeface="Cambria Math" panose="02040503050406030204" pitchFamily="18" charset="0"/>
                          </a:rPr>
                          <m:t>%4</m:t>
                        </m:r>
                      </m:oMath>
                    </m:oMathPara>
                  </a14:m>
                  <a:endParaRPr lang="en-US" altLang="ja-JP" dirty="0"/>
                </a:p>
                <a:p>
                  <a:pPr algn="ctr"/>
                  <a:r>
                    <a:rPr lang="ja-JP" altLang="en-US" dirty="0"/>
                    <a:t>番目</a:t>
                  </a:r>
                  <a:endParaRPr lang="zh-CN" altLang="en-US" dirty="0"/>
                </a:p>
              </p:txBody>
            </p:sp>
          </mc:Choice>
          <mc:Fallback xmlns="">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7277260" y="6245109"/>
                  <a:ext cx="1273169" cy="646331"/>
                </a:xfrm>
                <a:prstGeom prst="rect">
                  <a:avLst/>
                </a:prstGeom>
                <a:blipFill>
                  <a:blip r:embed="rId8"/>
                  <a:stretch>
                    <a:fillRect b="-1509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540360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63082" y="1024727"/>
            <a:ext cx="6210959" cy="4308872"/>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r>
              <a:rPr lang="ja-JP" altLang="en-US" sz="1600" b="1" dirty="0"/>
              <a:t>制約条件から変換された</a:t>
            </a:r>
            <a:r>
              <a:rPr lang="en-US" altLang="ja-JP" sz="1600" b="1" dirty="0"/>
              <a:t>QUBO</a:t>
            </a:r>
            <a:r>
              <a:rPr lang="ja-JP" altLang="en-US" sz="1600" b="1" dirty="0"/>
              <a:t>式</a:t>
            </a:r>
            <a:endParaRPr lang="en-US" altLang="ja-JP" sz="1600" b="1" dirty="0"/>
          </a:p>
          <a:p>
            <a:r>
              <a:rPr lang="ja-JP" altLang="en-US" sz="1600" b="1" dirty="0"/>
              <a:t>①</a:t>
            </a:r>
            <a:r>
              <a:rPr lang="ja-JP" altLang="en-US" sz="1600" dirty="0"/>
              <a:t>各町は</a:t>
            </a:r>
            <a:r>
              <a:rPr lang="en-US" altLang="ja-JP" sz="1600" dirty="0"/>
              <a:t>1</a:t>
            </a:r>
            <a:r>
              <a:rPr lang="ja-JP" altLang="en-US" sz="1600" dirty="0"/>
              <a:t>回しか訪れてはいけない</a:t>
            </a:r>
            <a:endParaRPr lang="en-US" altLang="ja-JP"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r>
              <a:rPr lang="ja-JP" altLang="en-US" sz="1600" b="1" dirty="0"/>
              <a:t>②</a:t>
            </a:r>
            <a:r>
              <a:rPr lang="ja-JP" altLang="en-US" sz="1600" dirty="0"/>
              <a:t>同じタイミングに複数の町に行くことはできない</a:t>
            </a:r>
            <a:endParaRPr lang="en-US" altLang="ja-JP" sz="1600" dirty="0"/>
          </a:p>
          <a:p>
            <a:endParaRPr lang="en-US" altLang="zh-CN" sz="16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5E9D9BE-8F23-8990-FBBC-E5B16CEA831A}"/>
                  </a:ext>
                </a:extLst>
              </p:cNvPr>
              <p:cNvSpPr txBox="1"/>
              <p:nvPr/>
            </p:nvSpPr>
            <p:spPr>
              <a:xfrm>
                <a:off x="3922006" y="3138621"/>
                <a:ext cx="2457724" cy="338554"/>
              </a:xfrm>
              <a:prstGeom prst="rect">
                <a:avLst/>
              </a:prstGeom>
              <a:noFill/>
            </p:spPr>
            <p:txBody>
              <a:bodyPr wrap="none" rtlCol="0">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10" name="文本框 9">
                <a:extLst>
                  <a:ext uri="{FF2B5EF4-FFF2-40B4-BE49-F238E27FC236}">
                    <a16:creationId xmlns:a16="http://schemas.microsoft.com/office/drawing/2014/main" id="{A5E9D9BE-8F23-8990-FBBC-E5B16CEA831A}"/>
                  </a:ext>
                </a:extLst>
              </p:cNvPr>
              <p:cNvSpPr txBox="1">
                <a:spLocks noRot="1" noChangeAspect="1" noMove="1" noResize="1" noEditPoints="1" noAdjustHandles="1" noChangeArrowheads="1" noChangeShapeType="1" noTextEdit="1"/>
              </p:cNvSpPr>
              <p:nvPr/>
            </p:nvSpPr>
            <p:spPr>
              <a:xfrm>
                <a:off x="3922006" y="3138621"/>
                <a:ext cx="2457724" cy="338554"/>
              </a:xfrm>
              <a:prstGeom prst="rect">
                <a:avLst/>
              </a:prstGeom>
              <a:blipFill>
                <a:blip r:embed="rId2"/>
                <a:stretch>
                  <a:fillRect l="-1238"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E67FDA2-74BD-9F0B-77C5-4CC845E75217}"/>
                  </a:ext>
                </a:extLst>
              </p:cNvPr>
              <p:cNvSpPr txBox="1"/>
              <p:nvPr/>
            </p:nvSpPr>
            <p:spPr>
              <a:xfrm>
                <a:off x="3970417" y="3559122"/>
                <a:ext cx="2270657"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12" name="文本框 11">
                <a:extLst>
                  <a:ext uri="{FF2B5EF4-FFF2-40B4-BE49-F238E27FC236}">
                    <a16:creationId xmlns:a16="http://schemas.microsoft.com/office/drawing/2014/main" id="{6E67FDA2-74BD-9F0B-77C5-4CC845E75217}"/>
                  </a:ext>
                </a:extLst>
              </p:cNvPr>
              <p:cNvSpPr txBox="1">
                <a:spLocks noRot="1" noChangeAspect="1" noMove="1" noResize="1" noEditPoints="1" noAdjustHandles="1" noChangeArrowheads="1" noChangeShapeType="1" noTextEdit="1"/>
              </p:cNvSpPr>
              <p:nvPr/>
            </p:nvSpPr>
            <p:spPr>
              <a:xfrm>
                <a:off x="3970417" y="3559122"/>
                <a:ext cx="2270657" cy="69814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95206F4-8083-5989-D52F-105F58B9899D}"/>
                  </a:ext>
                </a:extLst>
              </p:cNvPr>
              <p:cNvSpPr txBox="1"/>
              <p:nvPr/>
            </p:nvSpPr>
            <p:spPr>
              <a:xfrm>
                <a:off x="3970417" y="5079620"/>
                <a:ext cx="2457724" cy="338554"/>
              </a:xfrm>
              <a:prstGeom prst="rect">
                <a:avLst/>
              </a:prstGeom>
              <a:noFill/>
            </p:spPr>
            <p:txBody>
              <a:bodyPr wrap="none" rtlCol="0">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21" name="文本框 20">
                <a:extLst>
                  <a:ext uri="{FF2B5EF4-FFF2-40B4-BE49-F238E27FC236}">
                    <a16:creationId xmlns:a16="http://schemas.microsoft.com/office/drawing/2014/main" id="{B95206F4-8083-5989-D52F-105F58B9899D}"/>
                  </a:ext>
                </a:extLst>
              </p:cNvPr>
              <p:cNvSpPr txBox="1">
                <a:spLocks noRot="1" noChangeAspect="1" noMove="1" noResize="1" noEditPoints="1" noAdjustHandles="1" noChangeArrowheads="1" noChangeShapeType="1" noTextEdit="1"/>
              </p:cNvSpPr>
              <p:nvPr/>
            </p:nvSpPr>
            <p:spPr>
              <a:xfrm>
                <a:off x="3970417" y="5079620"/>
                <a:ext cx="2457724" cy="338554"/>
              </a:xfrm>
              <a:prstGeom prst="rect">
                <a:avLst/>
              </a:prstGeom>
              <a:blipFill>
                <a:blip r:embed="rId4"/>
                <a:stretch>
                  <a:fillRect l="-1241"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3CB91AD-42AD-0155-AB51-3812EABA9990}"/>
                  </a:ext>
                </a:extLst>
              </p:cNvPr>
              <p:cNvSpPr txBox="1"/>
              <p:nvPr/>
            </p:nvSpPr>
            <p:spPr>
              <a:xfrm>
                <a:off x="3907915" y="5704138"/>
                <a:ext cx="2381839"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26" name="文本框 25">
                <a:extLst>
                  <a:ext uri="{FF2B5EF4-FFF2-40B4-BE49-F238E27FC236}">
                    <a16:creationId xmlns:a16="http://schemas.microsoft.com/office/drawing/2014/main" id="{B3CB91AD-42AD-0155-AB51-3812EABA9990}"/>
                  </a:ext>
                </a:extLst>
              </p:cNvPr>
              <p:cNvSpPr txBox="1">
                <a:spLocks noRot="1" noChangeAspect="1" noMove="1" noResize="1" noEditPoints="1" noAdjustHandles="1" noChangeArrowheads="1" noChangeShapeType="1" noTextEdit="1"/>
              </p:cNvSpPr>
              <p:nvPr/>
            </p:nvSpPr>
            <p:spPr>
              <a:xfrm>
                <a:off x="3907915" y="5704138"/>
                <a:ext cx="2381839" cy="69814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0D5F7DA-722D-737D-E35F-22ED6CA7E43F}"/>
                  </a:ext>
                </a:extLst>
              </p:cNvPr>
              <p:cNvSpPr txBox="1"/>
              <p:nvPr/>
            </p:nvSpPr>
            <p:spPr>
              <a:xfrm>
                <a:off x="7288312" y="3559122"/>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en-US" altLang="zh-CN" sz="1400" dirty="0"/>
              </a:p>
            </p:txBody>
          </p:sp>
        </mc:Choice>
        <mc:Fallback xmlns="">
          <p:sp>
            <p:nvSpPr>
              <p:cNvPr id="27" name="文本框 26">
                <a:extLst>
                  <a:ext uri="{FF2B5EF4-FFF2-40B4-BE49-F238E27FC236}">
                    <a16:creationId xmlns:a16="http://schemas.microsoft.com/office/drawing/2014/main" id="{E0D5F7DA-722D-737D-E35F-22ED6CA7E43F}"/>
                  </a:ext>
                </a:extLst>
              </p:cNvPr>
              <p:cNvSpPr txBox="1">
                <a:spLocks noRot="1" noChangeAspect="1" noMove="1" noResize="1" noEditPoints="1" noAdjustHandles="1" noChangeArrowheads="1" noChangeShapeType="1" noTextEdit="1"/>
              </p:cNvSpPr>
              <p:nvPr/>
            </p:nvSpPr>
            <p:spPr>
              <a:xfrm>
                <a:off x="7288312" y="3559122"/>
                <a:ext cx="1468351" cy="736099"/>
              </a:xfrm>
              <a:prstGeom prst="rect">
                <a:avLst/>
              </a:prstGeom>
              <a:blipFill>
                <a:blip r:embed="rId6"/>
                <a:stretch>
                  <a:fillRect/>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E5B159F9-59A4-6C96-421C-91F38C3FF81C}"/>
              </a:ext>
            </a:extLst>
          </p:cNvPr>
          <p:cNvGrpSpPr/>
          <p:nvPr/>
        </p:nvGrpSpPr>
        <p:grpSpPr>
          <a:xfrm>
            <a:off x="6289754" y="3616838"/>
            <a:ext cx="851311" cy="636886"/>
            <a:chOff x="7969718" y="2598389"/>
            <a:chExt cx="1453415" cy="789932"/>
          </a:xfrm>
        </p:grpSpPr>
        <p:sp>
          <p:nvSpPr>
            <p:cNvPr id="29" name="箭头: 右 28">
              <a:extLst>
                <a:ext uri="{FF2B5EF4-FFF2-40B4-BE49-F238E27FC236}">
                  <a16:creationId xmlns:a16="http://schemas.microsoft.com/office/drawing/2014/main" id="{5B44A5C1-9739-7891-4E53-863923760C6E}"/>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0" name="文本框 29">
              <a:extLst>
                <a:ext uri="{FF2B5EF4-FFF2-40B4-BE49-F238E27FC236}">
                  <a16:creationId xmlns:a16="http://schemas.microsoft.com/office/drawing/2014/main" id="{1511C821-A740-59EF-6A2B-33F6843A52D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1" name="文本框 30">
              <a:extLst>
                <a:ext uri="{FF2B5EF4-FFF2-40B4-BE49-F238E27FC236}">
                  <a16:creationId xmlns:a16="http://schemas.microsoft.com/office/drawing/2014/main" id="{D1C3F203-5255-92B5-4E43-1745391C16F5}"/>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0FD04853-B28E-FCCE-CD0F-8D08A8796117}"/>
                  </a:ext>
                </a:extLst>
              </p:cNvPr>
              <p:cNvSpPr txBox="1"/>
              <p:nvPr/>
            </p:nvSpPr>
            <p:spPr>
              <a:xfrm>
                <a:off x="7288312" y="5738385"/>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zh-CN" altLang="en-US" sz="1400" dirty="0"/>
              </a:p>
            </p:txBody>
          </p:sp>
        </mc:Choice>
        <mc:Fallback xmlns="">
          <p:sp>
            <p:nvSpPr>
              <p:cNvPr id="32" name="文本框 31">
                <a:extLst>
                  <a:ext uri="{FF2B5EF4-FFF2-40B4-BE49-F238E27FC236}">
                    <a16:creationId xmlns:a16="http://schemas.microsoft.com/office/drawing/2014/main" id="{0FD04853-B28E-FCCE-CD0F-8D08A8796117}"/>
                  </a:ext>
                </a:extLst>
              </p:cNvPr>
              <p:cNvSpPr txBox="1">
                <a:spLocks noRot="1" noChangeAspect="1" noMove="1" noResize="1" noEditPoints="1" noAdjustHandles="1" noChangeArrowheads="1" noChangeShapeType="1" noTextEdit="1"/>
              </p:cNvSpPr>
              <p:nvPr/>
            </p:nvSpPr>
            <p:spPr>
              <a:xfrm>
                <a:off x="7288312" y="5738385"/>
                <a:ext cx="1468351" cy="736099"/>
              </a:xfrm>
              <a:prstGeom prst="rect">
                <a:avLst/>
              </a:prstGeom>
              <a:blipFill>
                <a:blip r:embed="rId7"/>
                <a:stretch>
                  <a:fillRect/>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B2EC2472-93AF-EE61-4582-7D05A90E0096}"/>
              </a:ext>
            </a:extLst>
          </p:cNvPr>
          <p:cNvGrpSpPr/>
          <p:nvPr/>
        </p:nvGrpSpPr>
        <p:grpSpPr>
          <a:xfrm>
            <a:off x="6241074" y="5725100"/>
            <a:ext cx="851311" cy="636886"/>
            <a:chOff x="7969718" y="2598389"/>
            <a:chExt cx="1453415" cy="789932"/>
          </a:xfrm>
        </p:grpSpPr>
        <p:sp>
          <p:nvSpPr>
            <p:cNvPr id="34" name="箭头: 右 33">
              <a:extLst>
                <a:ext uri="{FF2B5EF4-FFF2-40B4-BE49-F238E27FC236}">
                  <a16:creationId xmlns:a16="http://schemas.microsoft.com/office/drawing/2014/main" id="{BCDBF3DF-3EEA-9FD9-878D-C51F4430A912}"/>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5" name="文本框 34">
              <a:extLst>
                <a:ext uri="{FF2B5EF4-FFF2-40B4-BE49-F238E27FC236}">
                  <a16:creationId xmlns:a16="http://schemas.microsoft.com/office/drawing/2014/main" id="{00D1E535-3A57-15AC-98DA-FF5C95323E9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6" name="文本框 35">
              <a:extLst>
                <a:ext uri="{FF2B5EF4-FFF2-40B4-BE49-F238E27FC236}">
                  <a16:creationId xmlns:a16="http://schemas.microsoft.com/office/drawing/2014/main" id="{D7A8E176-771C-6D4D-AE85-9E11E21662DE}"/>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p:sp>
        <p:nvSpPr>
          <p:cNvPr id="42" name="箭头: 右 41">
            <a:extLst>
              <a:ext uri="{FF2B5EF4-FFF2-40B4-BE49-F238E27FC236}">
                <a16:creationId xmlns:a16="http://schemas.microsoft.com/office/drawing/2014/main" id="{88F50966-06FE-977F-FA82-67D84FC75BF3}"/>
              </a:ext>
            </a:extLst>
          </p:cNvPr>
          <p:cNvSpPr/>
          <p:nvPr/>
        </p:nvSpPr>
        <p:spPr>
          <a:xfrm rot="1800000">
            <a:off x="8742319" y="420046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5" name="箭头: 右 44">
            <a:extLst>
              <a:ext uri="{FF2B5EF4-FFF2-40B4-BE49-F238E27FC236}">
                <a16:creationId xmlns:a16="http://schemas.microsoft.com/office/drawing/2014/main" id="{65CA9ABC-C414-3AA4-F4D6-61BA1A1A2198}"/>
              </a:ext>
            </a:extLst>
          </p:cNvPr>
          <p:cNvSpPr/>
          <p:nvPr/>
        </p:nvSpPr>
        <p:spPr>
          <a:xfrm rot="19800000">
            <a:off x="8803395" y="575140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30285EE-66CD-3DFB-37E3-0F9D4D22AF21}"/>
                  </a:ext>
                </a:extLst>
              </p:cNvPr>
              <p:cNvSpPr txBox="1"/>
              <p:nvPr/>
            </p:nvSpPr>
            <p:spPr>
              <a:xfrm>
                <a:off x="8871218" y="4688551"/>
                <a:ext cx="3320782" cy="782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200" b="0" i="1" smtClean="0">
                          <a:latin typeface="Cambria Math" panose="02040503050406030204" pitchFamily="18" charset="0"/>
                          <a:ea typeface="Cambria Math" panose="02040503050406030204" pitchFamily="18" charset="0"/>
                        </a:rPr>
                        <m:t>𝜆</m:t>
                      </m:r>
                      <m:d>
                        <m:dPr>
                          <m:ctrlPr>
                            <a:rPr lang="en-US" altLang="zh-CN" sz="1200" b="0" i="1" smtClean="0">
                              <a:latin typeface="Cambria Math" panose="02040503050406030204" pitchFamily="18" charset="0"/>
                              <a:ea typeface="Cambria Math" panose="02040503050406030204" pitchFamily="18" charset="0"/>
                            </a:rPr>
                          </m:ctrlPr>
                        </m:dPr>
                        <m:e>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r>
                            <a:rPr lang="en-US" altLang="zh-CN" sz="1200" b="0" i="1" smtClean="0">
                              <a:latin typeface="Cambria Math" panose="02040503050406030204" pitchFamily="18" charset="0"/>
                            </a:rPr>
                            <m:t>+</m:t>
                          </m:r>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e>
                      </m:d>
                    </m:oMath>
                  </m:oMathPara>
                </a14:m>
                <a:endParaRPr lang="zh-CN" altLang="en-US" sz="1200" dirty="0"/>
              </a:p>
            </p:txBody>
          </p:sp>
        </mc:Choice>
        <mc:Fallback xmlns="">
          <p:sp>
            <p:nvSpPr>
              <p:cNvPr id="47" name="文本框 46">
                <a:extLst>
                  <a:ext uri="{FF2B5EF4-FFF2-40B4-BE49-F238E27FC236}">
                    <a16:creationId xmlns:a16="http://schemas.microsoft.com/office/drawing/2014/main" id="{030285EE-66CD-3DFB-37E3-0F9D4D22AF21}"/>
                  </a:ext>
                </a:extLst>
              </p:cNvPr>
              <p:cNvSpPr txBox="1">
                <a:spLocks noRot="1" noChangeAspect="1" noMove="1" noResize="1" noEditPoints="1" noAdjustHandles="1" noChangeArrowheads="1" noChangeShapeType="1" noTextEdit="1"/>
              </p:cNvSpPr>
              <p:nvPr/>
            </p:nvSpPr>
            <p:spPr>
              <a:xfrm>
                <a:off x="8871218" y="4688551"/>
                <a:ext cx="3320782" cy="78213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ED47BB60-743A-1DE9-5C12-2546A448577D}"/>
                  </a:ext>
                </a:extLst>
              </p:cNvPr>
              <p:cNvSpPr txBox="1"/>
              <p:nvPr/>
            </p:nvSpPr>
            <p:spPr>
              <a:xfrm>
                <a:off x="7870683" y="264051"/>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49" name="文本框 48">
                <a:extLst>
                  <a:ext uri="{FF2B5EF4-FFF2-40B4-BE49-F238E27FC236}">
                    <a16:creationId xmlns:a16="http://schemas.microsoft.com/office/drawing/2014/main" id="{ED47BB60-743A-1DE9-5C12-2546A448577D}"/>
                  </a:ext>
                </a:extLst>
              </p:cNvPr>
              <p:cNvSpPr txBox="1">
                <a:spLocks noRot="1" noChangeAspect="1" noMove="1" noResize="1" noEditPoints="1" noAdjustHandles="1" noChangeArrowheads="1" noChangeShapeType="1" noTextEdit="1"/>
              </p:cNvSpPr>
              <p:nvPr/>
            </p:nvSpPr>
            <p:spPr>
              <a:xfrm>
                <a:off x="7870683" y="264051"/>
                <a:ext cx="4234471" cy="523220"/>
              </a:xfrm>
              <a:prstGeom prst="rect">
                <a:avLst/>
              </a:prstGeom>
              <a:blipFill>
                <a:blip r:embed="rId9"/>
                <a:stretch>
                  <a:fillRect l="-287" b="-10227"/>
                </a:stretch>
              </a:blipFill>
              <a:ln>
                <a:solidFill>
                  <a:schemeClr val="tx1"/>
                </a:solidFill>
              </a:ln>
            </p:spPr>
            <p:txBody>
              <a:bodyPr/>
              <a:lstStyle/>
              <a:p>
                <a:r>
                  <a:rPr lang="zh-CN" altLang="en-US">
                    <a:noFill/>
                  </a:rPr>
                  <a:t> </a:t>
                </a:r>
              </a:p>
            </p:txBody>
          </p:sp>
        </mc:Fallback>
      </mc:AlternateContent>
      <p:pic>
        <p:nvPicPr>
          <p:cNvPr id="51" name="图片 50">
            <a:extLst>
              <a:ext uri="{FF2B5EF4-FFF2-40B4-BE49-F238E27FC236}">
                <a16:creationId xmlns:a16="http://schemas.microsoft.com/office/drawing/2014/main" id="{E7B6C81D-52FD-7A47-3574-D8AEE51F3477}"/>
              </a:ext>
            </a:extLst>
          </p:cNvPr>
          <p:cNvPicPr>
            <a:picLocks noChangeAspect="1"/>
          </p:cNvPicPr>
          <p:nvPr/>
        </p:nvPicPr>
        <p:blipFill>
          <a:blip r:embed="rId10"/>
          <a:stretch>
            <a:fillRect/>
          </a:stretch>
        </p:blipFill>
        <p:spPr>
          <a:xfrm>
            <a:off x="7594950" y="1210331"/>
            <a:ext cx="4383799" cy="2200028"/>
          </a:xfrm>
          <a:prstGeom prst="rect">
            <a:avLst/>
          </a:prstGeom>
        </p:spPr>
      </p:pic>
      <p:sp>
        <p:nvSpPr>
          <p:cNvPr id="52" name="文本框 51">
            <a:extLst>
              <a:ext uri="{FF2B5EF4-FFF2-40B4-BE49-F238E27FC236}">
                <a16:creationId xmlns:a16="http://schemas.microsoft.com/office/drawing/2014/main" id="{48282894-248A-AF1E-86D7-4C63685B3BB8}"/>
              </a:ext>
            </a:extLst>
          </p:cNvPr>
          <p:cNvSpPr txBox="1"/>
          <p:nvPr/>
        </p:nvSpPr>
        <p:spPr>
          <a:xfrm>
            <a:off x="5747838" y="1250248"/>
            <a:ext cx="1935145" cy="523220"/>
          </a:xfrm>
          <a:prstGeom prst="rect">
            <a:avLst/>
          </a:prstGeom>
          <a:noFill/>
        </p:spPr>
        <p:txBody>
          <a:bodyPr wrap="none" rtlCol="0">
            <a:spAutoFit/>
          </a:bodyPr>
          <a:lstStyle/>
          <a:p>
            <a:r>
              <a:rPr lang="ja-JP" altLang="en-US" sz="1400" dirty="0"/>
              <a:t>展開された</a:t>
            </a:r>
            <a:endParaRPr lang="en-US" altLang="ja-JP" sz="1400" dirty="0"/>
          </a:p>
          <a:p>
            <a:r>
              <a:rPr lang="ja-JP" altLang="en-US" sz="1400" dirty="0"/>
              <a:t>制約条件の</a:t>
            </a:r>
            <a:r>
              <a:rPr lang="en-US" altLang="ja-JP" sz="1400" dirty="0"/>
              <a:t>QUBO</a:t>
            </a:r>
            <a:r>
              <a:rPr lang="ja-JP" altLang="en-US" sz="1400" dirty="0"/>
              <a:t>行列</a:t>
            </a:r>
            <a:endParaRPr lang="zh-CN" altLang="en-US" sz="1400" dirty="0"/>
          </a:p>
        </p:txBody>
      </p:sp>
      <p:graphicFrame>
        <p:nvGraphicFramePr>
          <p:cNvPr id="44" name="表格 43">
            <a:extLst>
              <a:ext uri="{FF2B5EF4-FFF2-40B4-BE49-F238E27FC236}">
                <a16:creationId xmlns:a16="http://schemas.microsoft.com/office/drawing/2014/main" id="{9E84BCAC-71BE-6662-8079-D26477A7F93B}"/>
              </a:ext>
            </a:extLst>
          </p:cNvPr>
          <p:cNvGraphicFramePr>
            <a:graphicFrameLocks noGrp="1"/>
          </p:cNvGraphicFramePr>
          <p:nvPr>
            <p:extLst>
              <p:ext uri="{D42A27DB-BD31-4B8C-83A1-F6EECF244321}">
                <p14:modId xmlns:p14="http://schemas.microsoft.com/office/powerpoint/2010/main" val="2701767915"/>
              </p:ext>
            </p:extLst>
          </p:nvPr>
        </p:nvGraphicFramePr>
        <p:xfrm>
          <a:off x="477301" y="2882729"/>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3" name="矩形: 圆角 52">
            <a:extLst>
              <a:ext uri="{FF2B5EF4-FFF2-40B4-BE49-F238E27FC236}">
                <a16:creationId xmlns:a16="http://schemas.microsoft.com/office/drawing/2014/main" id="{577DB4AB-66B9-E076-EBB0-F4F147B5338C}"/>
              </a:ext>
            </a:extLst>
          </p:cNvPr>
          <p:cNvSpPr/>
          <p:nvPr/>
        </p:nvSpPr>
        <p:spPr>
          <a:xfrm>
            <a:off x="1203542" y="328623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5" name="矩形: 圆角 54">
            <a:extLst>
              <a:ext uri="{FF2B5EF4-FFF2-40B4-BE49-F238E27FC236}">
                <a16:creationId xmlns:a16="http://schemas.microsoft.com/office/drawing/2014/main" id="{65B55AC0-07FA-54A0-D616-9C211C068765}"/>
              </a:ext>
            </a:extLst>
          </p:cNvPr>
          <p:cNvSpPr/>
          <p:nvPr/>
        </p:nvSpPr>
        <p:spPr>
          <a:xfrm>
            <a:off x="1203542" y="364265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矩形: 圆角 55">
            <a:extLst>
              <a:ext uri="{FF2B5EF4-FFF2-40B4-BE49-F238E27FC236}">
                <a16:creationId xmlns:a16="http://schemas.microsoft.com/office/drawing/2014/main" id="{64B68A38-4AC9-6175-BEF5-3761E8114749}"/>
              </a:ext>
            </a:extLst>
          </p:cNvPr>
          <p:cNvSpPr/>
          <p:nvPr/>
        </p:nvSpPr>
        <p:spPr>
          <a:xfrm>
            <a:off x="1203542" y="399907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矩形: 圆角 56">
            <a:extLst>
              <a:ext uri="{FF2B5EF4-FFF2-40B4-BE49-F238E27FC236}">
                <a16:creationId xmlns:a16="http://schemas.microsoft.com/office/drawing/2014/main" id="{FD7F71B8-9814-C2B7-4D07-D9C2DB5095F1}"/>
              </a:ext>
            </a:extLst>
          </p:cNvPr>
          <p:cNvSpPr/>
          <p:nvPr/>
        </p:nvSpPr>
        <p:spPr>
          <a:xfrm>
            <a:off x="1203542" y="432685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58" name="表格 57">
            <a:extLst>
              <a:ext uri="{FF2B5EF4-FFF2-40B4-BE49-F238E27FC236}">
                <a16:creationId xmlns:a16="http://schemas.microsoft.com/office/drawing/2014/main" id="{4A1342A8-2A95-90EF-68F7-44E5AE68BFDC}"/>
              </a:ext>
            </a:extLst>
          </p:cNvPr>
          <p:cNvGraphicFramePr>
            <a:graphicFrameLocks noGrp="1"/>
          </p:cNvGraphicFramePr>
          <p:nvPr>
            <p:extLst>
              <p:ext uri="{D42A27DB-BD31-4B8C-83A1-F6EECF244321}">
                <p14:modId xmlns:p14="http://schemas.microsoft.com/office/powerpoint/2010/main" val="2329069853"/>
              </p:ext>
            </p:extLst>
          </p:nvPr>
        </p:nvGraphicFramePr>
        <p:xfrm>
          <a:off x="493000" y="505789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9" name="矩形: 圆角 58">
            <a:extLst>
              <a:ext uri="{FF2B5EF4-FFF2-40B4-BE49-F238E27FC236}">
                <a16:creationId xmlns:a16="http://schemas.microsoft.com/office/drawing/2014/main" id="{5536D013-5717-7E16-621B-2A1620E3A226}"/>
              </a:ext>
            </a:extLst>
          </p:cNvPr>
          <p:cNvSpPr/>
          <p:nvPr/>
        </p:nvSpPr>
        <p:spPr>
          <a:xfrm rot="5400000">
            <a:off x="86936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0" name="矩形: 圆角 59">
            <a:extLst>
              <a:ext uri="{FF2B5EF4-FFF2-40B4-BE49-F238E27FC236}">
                <a16:creationId xmlns:a16="http://schemas.microsoft.com/office/drawing/2014/main" id="{35981B48-599D-3DB6-13EA-ED191F2280B4}"/>
              </a:ext>
            </a:extLst>
          </p:cNvPr>
          <p:cNvSpPr/>
          <p:nvPr/>
        </p:nvSpPr>
        <p:spPr>
          <a:xfrm rot="5400000">
            <a:off x="154568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矩形: 圆角 60">
            <a:extLst>
              <a:ext uri="{FF2B5EF4-FFF2-40B4-BE49-F238E27FC236}">
                <a16:creationId xmlns:a16="http://schemas.microsoft.com/office/drawing/2014/main" id="{8F6E39A0-C47C-CFBF-5FC0-2E5F2ABD8C0C}"/>
              </a:ext>
            </a:extLst>
          </p:cNvPr>
          <p:cNvSpPr/>
          <p:nvPr/>
        </p:nvSpPr>
        <p:spPr>
          <a:xfrm rot="5400000">
            <a:off x="223957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2" name="矩形: 圆角 61">
            <a:extLst>
              <a:ext uri="{FF2B5EF4-FFF2-40B4-BE49-F238E27FC236}">
                <a16:creationId xmlns:a16="http://schemas.microsoft.com/office/drawing/2014/main" id="{815919CD-C9AA-049A-4AC4-D054793217A0}"/>
              </a:ext>
            </a:extLst>
          </p:cNvPr>
          <p:cNvSpPr/>
          <p:nvPr/>
        </p:nvSpPr>
        <p:spPr>
          <a:xfrm rot="5400000">
            <a:off x="292957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08452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6" y="1108898"/>
                <a:ext cx="6210959" cy="2866875"/>
              </a:xfrm>
              <a:prstGeom prst="rect">
                <a:avLst/>
              </a:prstGeom>
              <a:noFill/>
            </p:spPr>
            <p:txBody>
              <a:bodyPr wrap="square">
                <a:spAutoFit/>
              </a:bodyPr>
              <a:lstStyle/>
              <a:p>
                <a:r>
                  <a:rPr lang="en-US" altLang="ja-JP" sz="1600" b="1" dirty="0"/>
                  <a:t>TSP</a:t>
                </a:r>
                <a:r>
                  <a:rPr lang="ja-JP" altLang="en-US" sz="1600" b="1" dirty="0"/>
                  <a:t>（巡回セールスマン）問題の</a:t>
                </a:r>
                <a:r>
                  <a:rPr lang="en-US" altLang="ja-JP" sz="1600" b="1" dirty="0"/>
                  <a:t>QUBO</a:t>
                </a:r>
                <a:r>
                  <a:rPr lang="ja-JP" altLang="en-US" sz="1600" b="1" dirty="0"/>
                  <a:t>モデル</a:t>
                </a:r>
                <a:endParaRPr lang="en-US" altLang="ja-JP" sz="1600" b="1" dirty="0"/>
              </a:p>
              <a:p>
                <a:endParaRPr lang="en-US" altLang="zh-CN" sz="1400" dirty="0"/>
              </a:p>
              <a:p>
                <a:r>
                  <a:rPr lang="en-US" altLang="ja-JP" sz="1400" dirty="0"/>
                  <a:t>TSP</a:t>
                </a:r>
                <a:r>
                  <a:rPr lang="ja-JP" altLang="en-US" sz="1400" dirty="0"/>
                  <a:t>問題の</a:t>
                </a:r>
                <a:r>
                  <a:rPr lang="en-US" altLang="ja-JP" sz="1400" dirty="0"/>
                  <a:t>QUBO</a:t>
                </a:r>
                <a:r>
                  <a:rPr lang="ja-JP" altLang="en-US" sz="1400" dirty="0"/>
                  <a:t>モデルは</a:t>
                </a:r>
                <a:r>
                  <a:rPr lang="en-US" altLang="ja-JP" sz="1400" dirty="0"/>
                  <a:t>2</a:t>
                </a:r>
                <a:r>
                  <a:rPr lang="ja-JP" altLang="en-US" sz="1400" dirty="0"/>
                  <a:t>部分から構成される</a:t>
                </a:r>
                <a:endParaRPr lang="en-US" altLang="ja-JP" sz="1400" dirty="0"/>
              </a:p>
              <a:p>
                <a:pPr marL="285750" indent="-285750">
                  <a:buFont typeface="Arial" panose="020B0604020202020204" pitchFamily="34" charset="0"/>
                  <a:buChar char="•"/>
                </a:pPr>
                <a:r>
                  <a:rPr lang="ja-JP" altLang="en-US" sz="1400" dirty="0"/>
                  <a:t>目的関数</a:t>
                </a:r>
                <a:endParaRPr lang="en-US" altLang="ja-JP" sz="1400" dirty="0"/>
              </a:p>
              <a:p>
                <a:pPr marL="285750" indent="-285750">
                  <a:buFont typeface="Arial" panose="020B0604020202020204" pitchFamily="34" charset="0"/>
                  <a:buChar char="•"/>
                </a:pP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r>
                  <a:rPr lang="ja-JP" altLang="en-US" sz="1400" dirty="0"/>
                  <a:t>目的関数　＋   </a:t>
                </a:r>
                <a14:m>
                  <m:oMath xmlns:m="http://schemas.openxmlformats.org/officeDocument/2006/math">
                    <m:r>
                      <a:rPr lang="ja-JP" altLang="en-US" sz="1400" i="1" smtClean="0">
                        <a:latin typeface="Cambria Math" panose="02040503050406030204" pitchFamily="18" charset="0"/>
                      </a:rPr>
                      <m:t>𝜆</m:t>
                    </m:r>
                  </m:oMath>
                </a14:m>
                <a:r>
                  <a:rPr lang="en-US" altLang="ja-JP" sz="1400" dirty="0"/>
                  <a:t>*</a:t>
                </a: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pPr/>
                <a14:m>
                  <m:oMathPara xmlns:m="http://schemas.openxmlformats.org/officeDocument/2006/math">
                    <m:oMathParaPr>
                      <m:jc m:val="centerGroup"/>
                    </m:oMathParaPr>
                    <m:oMath xmlns:m="http://schemas.openxmlformats.org/officeDocument/2006/math">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e>
                                      </m:d>
                                      <m:r>
                                        <a:rPr lang="en-US" altLang="zh-CN" sz="1400" i="1">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4</m:t>
                                      </m:r>
                                    </m:sub>
                                  </m:sSub>
                                </m:e>
                              </m:nary>
                            </m:e>
                          </m:nary>
                        </m:e>
                      </m:nary>
                      <m:r>
                        <a:rPr lang="en-US" altLang="zh-CN" sz="1400" b="0" i="1" smtClean="0">
                          <a:latin typeface="Cambria Math" panose="02040503050406030204" pitchFamily="18" charset="0"/>
                          <a:ea typeface="Cambria Math" panose="02040503050406030204" pitchFamily="18" charset="0"/>
                        </a:rPr>
                        <m:t>+</m:t>
                      </m:r>
                      <m:r>
                        <a:rPr lang="zh-CN" altLang="en-US" sz="1400" b="0" i="1" smtClean="0">
                          <a:latin typeface="Cambria Math" panose="02040503050406030204" pitchFamily="18" charset="0"/>
                          <a:ea typeface="Cambria Math" panose="02040503050406030204" pitchFamily="18" charset="0"/>
                        </a:rPr>
                        <m:t>𝜆</m:t>
                      </m:r>
                      <m:d>
                        <m:dPr>
                          <m:ctrlPr>
                            <a:rPr lang="en-US" altLang="zh-CN" sz="1400" b="0" i="1" smtClean="0">
                              <a:latin typeface="Cambria Math" panose="02040503050406030204" pitchFamily="18" charset="0"/>
                              <a:ea typeface="Cambria Math" panose="02040503050406030204" pitchFamily="18" charset="0"/>
                            </a:rPr>
                          </m:ctrlPr>
                        </m:dPr>
                        <m:e>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r>
                            <a:rPr lang="en-US" altLang="zh-CN" sz="1400" b="0" i="1" smtClean="0">
                              <a:latin typeface="Cambria Math" panose="02040503050406030204" pitchFamily="18" charset="0"/>
                            </a:rPr>
                            <m:t>+</m:t>
                          </m:r>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e>
                      </m:d>
                    </m:oMath>
                  </m:oMathPara>
                </a14:m>
                <a:endParaRPr lang="en-US" altLang="zh-CN" sz="1400" dirty="0"/>
              </a:p>
              <a:p>
                <a:endParaRPr lang="en-US" altLang="zh-CN" sz="14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6" y="1108898"/>
                <a:ext cx="6210959" cy="2866875"/>
              </a:xfrm>
              <a:prstGeom prst="rect">
                <a:avLst/>
              </a:prstGeom>
              <a:blipFill>
                <a:blip r:embed="rId2"/>
                <a:stretch>
                  <a:fillRect l="-491" t="-638"/>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CAA0A34A-EAF9-251B-41A9-2E64D349092F}"/>
              </a:ext>
            </a:extLst>
          </p:cNvPr>
          <p:cNvSpPr txBox="1"/>
          <p:nvPr/>
        </p:nvSpPr>
        <p:spPr>
          <a:xfrm>
            <a:off x="0" y="4326454"/>
            <a:ext cx="1502334" cy="523220"/>
          </a:xfrm>
          <a:prstGeom prst="rect">
            <a:avLst/>
          </a:prstGeom>
          <a:noFill/>
        </p:spPr>
        <p:txBody>
          <a:bodyPr wrap="none" rtlCol="0">
            <a:spAutoFit/>
          </a:bodyPr>
          <a:lstStyle/>
          <a:p>
            <a:r>
              <a:rPr lang="ja-JP" altLang="en-US" sz="1400" dirty="0"/>
              <a:t>展開された</a:t>
            </a:r>
            <a:endParaRPr lang="en-US" altLang="ja-JP" sz="1400" dirty="0"/>
          </a:p>
          <a:p>
            <a:r>
              <a:rPr lang="en-US" altLang="ja-JP" sz="1400" dirty="0"/>
              <a:t>TSP</a:t>
            </a:r>
            <a:r>
              <a:rPr lang="ja-JP" altLang="en-US" sz="1400" dirty="0"/>
              <a:t>の</a:t>
            </a:r>
            <a:r>
              <a:rPr lang="en-US" altLang="ja-JP" sz="1400" dirty="0"/>
              <a:t>QUBO</a:t>
            </a:r>
            <a:r>
              <a:rPr lang="ja-JP" altLang="en-US" sz="1400" dirty="0"/>
              <a:t>行列</a:t>
            </a:r>
            <a:endParaRPr lang="zh-CN" altLang="en-US" sz="14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3B1FA0F-2391-23DA-4D31-EAE017537444}"/>
                  </a:ext>
                </a:extLst>
              </p:cNvPr>
              <p:cNvSpPr txBox="1"/>
              <p:nvPr/>
            </p:nvSpPr>
            <p:spPr>
              <a:xfrm>
                <a:off x="7483656" y="1175373"/>
                <a:ext cx="4314001" cy="3108543"/>
              </a:xfrm>
              <a:prstGeom prst="rect">
                <a:avLst/>
              </a:prstGeom>
              <a:noFill/>
            </p:spPr>
            <p:txBody>
              <a:bodyPr wrap="none" rtlCol="0">
                <a:spAutoFit/>
              </a:bodyPr>
              <a:lstStyle/>
              <a:p>
                <a:r>
                  <a:rPr lang="ja-JP" altLang="en-US" sz="1400" dirty="0"/>
                  <a:t>目的関数は全部二次項</a:t>
                </a:r>
                <a:endParaRPr lang="en-US" altLang="ja-JP" sz="1400" dirty="0"/>
              </a:p>
              <a:p>
                <a:endParaRPr lang="en-US" altLang="ja-JP" sz="1400" dirty="0"/>
              </a:p>
              <a:p>
                <a:r>
                  <a:rPr lang="ja-JP" altLang="en-US" sz="1400" dirty="0"/>
                  <a:t>町</a:t>
                </a:r>
                <a:r>
                  <a:rPr lang="ja-JP" altLang="en-US" sz="1400" b="1" dirty="0"/>
                  <a:t>四つ</a:t>
                </a:r>
                <a:r>
                  <a:rPr lang="ja-JP" altLang="en-US" sz="1400" dirty="0"/>
                  <a:t>あるインスタンス</a:t>
                </a:r>
                <a:endParaRPr lang="en-US" altLang="ja-JP" sz="1400" dirty="0"/>
              </a:p>
              <a:p>
                <a:r>
                  <a:rPr lang="ja-JP" altLang="en-US" sz="1400" b="1" dirty="0">
                    <a:solidFill>
                      <a:srgbClr val="FF0000"/>
                    </a:solidFill>
                  </a:rPr>
                  <a:t>目的関数二次項の個数</a:t>
                </a:r>
                <a:r>
                  <a:rPr lang="ja-JP" altLang="en-US" sz="1400" dirty="0"/>
                  <a:t>：</a:t>
                </a:r>
                <a14:m>
                  <m:oMath xmlns:m="http://schemas.openxmlformats.org/officeDocument/2006/math">
                    <m:r>
                      <a:rPr lang="en-US" altLang="ja-JP" sz="1400" b="0" i="1" smtClean="0">
                        <a:latin typeface="Cambria Math" panose="02040503050406030204" pitchFamily="18" charset="0"/>
                      </a:rPr>
                      <m:t>48</m:t>
                    </m:r>
                  </m:oMath>
                </a14:m>
                <a:endParaRPr lang="en-US" altLang="ja-JP" sz="1400" dirty="0"/>
              </a:p>
              <a:p>
                <a:endParaRPr lang="en-US" altLang="zh-CN" sz="1400" dirty="0"/>
              </a:p>
              <a:p>
                <a:r>
                  <a:rPr lang="ja-JP" altLang="en-US" sz="1400" dirty="0"/>
                  <a:t>町</a:t>
                </a:r>
                <a14:m>
                  <m:oMath xmlns:m="http://schemas.openxmlformats.org/officeDocument/2006/math">
                    <m:r>
                      <a:rPr lang="en-US" altLang="ja-JP" sz="1400" b="1" i="1" smtClean="0">
                        <a:latin typeface="Cambria Math" panose="02040503050406030204" pitchFamily="18" charset="0"/>
                      </a:rPr>
                      <m:t>𝒏</m:t>
                    </m:r>
                  </m:oMath>
                </a14:m>
                <a:r>
                  <a:rPr lang="ja-JP" altLang="en-US" sz="1400" dirty="0"/>
                  <a:t>個あるインスタンスで</a:t>
                </a:r>
                <a:endParaRPr lang="en-US" altLang="ja-JP" sz="1400" dirty="0"/>
              </a:p>
              <a:p>
                <a:r>
                  <a:rPr lang="ja-JP" altLang="en-US" sz="1400" b="1" dirty="0">
                    <a:solidFill>
                      <a:srgbClr val="FF0000"/>
                    </a:solidFill>
                  </a:rPr>
                  <a:t>目的関数の二次項の個数</a:t>
                </a:r>
                <a:r>
                  <a:rPr lang="ja-JP" altLang="en-US" sz="1400" dirty="0"/>
                  <a:t>：</a:t>
                </a:r>
                <a14:m>
                  <m:oMath xmlns:m="http://schemas.openxmlformats.org/officeDocument/2006/math">
                    <m:sSup>
                      <m:sSupPr>
                        <m:ctrlPr>
                          <a:rPr lang="en-US" altLang="ja-JP" sz="1400" i="1" smtClean="0">
                            <a:latin typeface="Cambria Math" panose="02040503050406030204" pitchFamily="18" charset="0"/>
                          </a:rPr>
                        </m:ctrlPr>
                      </m:sSupPr>
                      <m:e>
                        <m:r>
                          <a:rPr lang="en-US" altLang="ja-JP" sz="1400" b="0" i="1" smtClean="0">
                            <a:latin typeface="Cambria Math" panose="02040503050406030204" pitchFamily="18" charset="0"/>
                          </a:rPr>
                          <m:t>𝑛</m:t>
                        </m:r>
                      </m:e>
                      <m:sup>
                        <m:r>
                          <a:rPr lang="en-US" altLang="ja-JP" sz="1400" b="0" i="1" smtClean="0">
                            <a:latin typeface="Cambria Math" panose="02040503050406030204" pitchFamily="18" charset="0"/>
                          </a:rPr>
                          <m:t>2</m:t>
                        </m:r>
                      </m:sup>
                    </m:sSup>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𝑛</m:t>
                        </m:r>
                        <m:r>
                          <a:rPr lang="en-US" altLang="ja-JP" sz="1400" b="0" i="1" smtClean="0">
                            <a:latin typeface="Cambria Math" panose="02040503050406030204" pitchFamily="18" charset="0"/>
                          </a:rPr>
                          <m:t>−1</m:t>
                        </m:r>
                      </m:e>
                    </m:d>
                  </m:oMath>
                </a14:m>
                <a:endParaRPr lang="en-US" altLang="ja-JP" sz="1400" b="0" dirty="0"/>
              </a:p>
              <a:p>
                <a:endParaRPr lang="en-US" altLang="zh-CN" sz="1400" dirty="0"/>
              </a:p>
              <a:p>
                <a:r>
                  <a:rPr lang="ja-JP" altLang="en-US" sz="1400" dirty="0"/>
                  <a:t>インスタンスのサイズが大きくなるに連れて</a:t>
                </a:r>
                <a:endParaRPr lang="en-US" altLang="ja-JP" sz="1400" dirty="0"/>
              </a:p>
              <a:p>
                <a:r>
                  <a:rPr lang="ja-JP" altLang="en-US" sz="1400" dirty="0"/>
                  <a:t>目的関数の二次項の個数が爆発的に増える</a:t>
                </a:r>
                <a:endParaRPr lang="en-US" altLang="ja-JP" sz="1400" dirty="0"/>
              </a:p>
              <a:p>
                <a:endParaRPr lang="en-US" altLang="zh-CN" sz="1400" dirty="0"/>
              </a:p>
              <a:p>
                <a:r>
                  <a:rPr lang="ja-JP" altLang="en-US" sz="1400" dirty="0"/>
                  <a:t>ボロノイ図とドロネー三角分割を利用して</a:t>
                </a:r>
                <a:endParaRPr lang="en-US" altLang="ja-JP" sz="1400" dirty="0"/>
              </a:p>
              <a:p>
                <a:r>
                  <a:rPr lang="ja-JP" altLang="en-US" sz="1400" dirty="0"/>
                  <a:t>通常の完全グラフから</a:t>
                </a:r>
                <a:r>
                  <a:rPr lang="ja-JP" altLang="en-US" sz="1400" b="1" dirty="0"/>
                  <a:t>辺を削除</a:t>
                </a:r>
                <a:r>
                  <a:rPr lang="ja-JP" altLang="en-US" sz="1400" dirty="0"/>
                  <a:t>して</a:t>
                </a:r>
                <a:endParaRPr lang="en-US" altLang="ja-JP" sz="1400" dirty="0"/>
              </a:p>
              <a:p>
                <a:r>
                  <a:rPr lang="ja-JP" altLang="en-US" sz="1400" dirty="0"/>
                  <a:t>目的関数の二次項の個数を削減する手法を提案する</a:t>
                </a:r>
                <a:endParaRPr lang="en-US" altLang="zh-CN" sz="1400" dirty="0"/>
              </a:p>
            </p:txBody>
          </p:sp>
        </mc:Choice>
        <mc:Fallback xmlns="">
          <p:sp>
            <p:nvSpPr>
              <p:cNvPr id="4" name="文本框 3">
                <a:extLst>
                  <a:ext uri="{FF2B5EF4-FFF2-40B4-BE49-F238E27FC236}">
                    <a16:creationId xmlns:a16="http://schemas.microsoft.com/office/drawing/2014/main" id="{E3B1FA0F-2391-23DA-4D31-EAE017537444}"/>
                  </a:ext>
                </a:extLst>
              </p:cNvPr>
              <p:cNvSpPr txBox="1">
                <a:spLocks noRot="1" noChangeAspect="1" noMove="1" noResize="1" noEditPoints="1" noAdjustHandles="1" noChangeArrowheads="1" noChangeShapeType="1" noTextEdit="1"/>
              </p:cNvSpPr>
              <p:nvPr/>
            </p:nvSpPr>
            <p:spPr>
              <a:xfrm>
                <a:off x="7483656" y="1175373"/>
                <a:ext cx="4314001" cy="3108543"/>
              </a:xfrm>
              <a:prstGeom prst="rect">
                <a:avLst/>
              </a:prstGeom>
              <a:blipFill>
                <a:blip r:embed="rId3"/>
                <a:stretch>
                  <a:fillRect l="-424" t="-392" b="-98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32485B8F-E4C1-0A1B-B47A-87CC684AEB44}"/>
              </a:ext>
            </a:extLst>
          </p:cNvPr>
          <p:cNvPicPr>
            <a:picLocks noChangeAspect="1"/>
          </p:cNvPicPr>
          <p:nvPr/>
        </p:nvPicPr>
        <p:blipFill>
          <a:blip r:embed="rId4"/>
          <a:stretch>
            <a:fillRect/>
          </a:stretch>
        </p:blipFill>
        <p:spPr>
          <a:xfrm>
            <a:off x="1431636" y="3860602"/>
            <a:ext cx="5726545" cy="2801196"/>
          </a:xfrm>
          <a:prstGeom prst="rect">
            <a:avLst/>
          </a:prstGeom>
        </p:spPr>
      </p:pic>
      <p:grpSp>
        <p:nvGrpSpPr>
          <p:cNvPr id="10" name="组合 9">
            <a:extLst>
              <a:ext uri="{FF2B5EF4-FFF2-40B4-BE49-F238E27FC236}">
                <a16:creationId xmlns:a16="http://schemas.microsoft.com/office/drawing/2014/main" id="{56ACA10C-1CAE-E1B8-656A-F4F1EAC409A2}"/>
              </a:ext>
            </a:extLst>
          </p:cNvPr>
          <p:cNvGrpSpPr/>
          <p:nvPr/>
        </p:nvGrpSpPr>
        <p:grpSpPr>
          <a:xfrm>
            <a:off x="7483656" y="4892990"/>
            <a:ext cx="1488199" cy="1221609"/>
            <a:chOff x="886691" y="3441643"/>
            <a:chExt cx="1907308" cy="1565640"/>
          </a:xfrm>
        </p:grpSpPr>
        <p:sp>
          <p:nvSpPr>
            <p:cNvPr id="11" name="椭圆 10">
              <a:extLst>
                <a:ext uri="{FF2B5EF4-FFF2-40B4-BE49-F238E27FC236}">
                  <a16:creationId xmlns:a16="http://schemas.microsoft.com/office/drawing/2014/main" id="{36580053-405B-1B94-24A8-9F4CAFF46446}"/>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2" name="椭圆 11">
              <a:extLst>
                <a:ext uri="{FF2B5EF4-FFF2-40B4-BE49-F238E27FC236}">
                  <a16:creationId xmlns:a16="http://schemas.microsoft.com/office/drawing/2014/main" id="{B66BE2C1-4C31-DC85-5EF4-D7168829A27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A4E8CB4-CE72-CFA8-EADA-9602C76CF36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6" name="椭圆 15">
              <a:extLst>
                <a:ext uri="{FF2B5EF4-FFF2-40B4-BE49-F238E27FC236}">
                  <a16:creationId xmlns:a16="http://schemas.microsoft.com/office/drawing/2014/main" id="{B7EE2D9C-8188-C486-93F4-C665A8995C16}"/>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7" name="椭圆 16">
              <a:extLst>
                <a:ext uri="{FF2B5EF4-FFF2-40B4-BE49-F238E27FC236}">
                  <a16:creationId xmlns:a16="http://schemas.microsoft.com/office/drawing/2014/main" id="{7201586E-BE6A-22F9-6953-85362CC4CD3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8" name="直接连接符 17">
              <a:extLst>
                <a:ext uri="{FF2B5EF4-FFF2-40B4-BE49-F238E27FC236}">
                  <a16:creationId xmlns:a16="http://schemas.microsoft.com/office/drawing/2014/main" id="{12E6EDA2-7A53-AAF2-9004-BA3C5A126B0D}"/>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769FE1B8-EED5-43D1-D44C-1EA5A271A9EC}"/>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00A6516D-2F9E-C5BF-B2F4-6A6A0BCD2D7B}"/>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E48CFEB-C640-9427-8D29-27A1ED6F7057}"/>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A558977-82D1-9E07-63C8-5EDF14474174}"/>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6D4E051-0F0C-FE39-9CC2-065CBC295F59}"/>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2172522-559E-ED73-B6B6-EC3C087A651E}"/>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17CB9E6-73EF-93C2-90ED-75C7625B63EA}"/>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AF0C619B-5D69-16B2-DAA4-08AA30C4B1FE}"/>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2BB87613-89E3-5BF0-FD9A-9CE440A30EFF}"/>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94CBE8D1-F7DA-7315-7282-FAF99D2CF558}"/>
              </a:ext>
            </a:extLst>
          </p:cNvPr>
          <p:cNvGrpSpPr/>
          <p:nvPr/>
        </p:nvGrpSpPr>
        <p:grpSpPr>
          <a:xfrm>
            <a:off x="10554747" y="4849674"/>
            <a:ext cx="1488199" cy="1221609"/>
            <a:chOff x="886691" y="3441643"/>
            <a:chExt cx="1907308" cy="1565640"/>
          </a:xfrm>
        </p:grpSpPr>
        <p:sp>
          <p:nvSpPr>
            <p:cNvPr id="29" name="椭圆 28">
              <a:extLst>
                <a:ext uri="{FF2B5EF4-FFF2-40B4-BE49-F238E27FC236}">
                  <a16:creationId xmlns:a16="http://schemas.microsoft.com/office/drawing/2014/main" id="{C7A59F48-3159-850C-3EE0-B324A4CC04E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0" name="椭圆 29">
              <a:extLst>
                <a:ext uri="{FF2B5EF4-FFF2-40B4-BE49-F238E27FC236}">
                  <a16:creationId xmlns:a16="http://schemas.microsoft.com/office/drawing/2014/main" id="{0F742717-75CB-23CE-5AB5-F760841905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1" name="椭圆 30">
              <a:extLst>
                <a:ext uri="{FF2B5EF4-FFF2-40B4-BE49-F238E27FC236}">
                  <a16:creationId xmlns:a16="http://schemas.microsoft.com/office/drawing/2014/main" id="{F83269B0-64E2-173A-553C-AF673F34C69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2" name="椭圆 31">
              <a:extLst>
                <a:ext uri="{FF2B5EF4-FFF2-40B4-BE49-F238E27FC236}">
                  <a16:creationId xmlns:a16="http://schemas.microsoft.com/office/drawing/2014/main" id="{55B25E53-7E39-BA19-10CD-A645C1DE5D40}"/>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3" name="椭圆 32">
              <a:extLst>
                <a:ext uri="{FF2B5EF4-FFF2-40B4-BE49-F238E27FC236}">
                  <a16:creationId xmlns:a16="http://schemas.microsoft.com/office/drawing/2014/main" id="{82358993-BF1D-2989-306A-C30A97F734D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4" name="直接连接符 33">
              <a:extLst>
                <a:ext uri="{FF2B5EF4-FFF2-40B4-BE49-F238E27FC236}">
                  <a16:creationId xmlns:a16="http://schemas.microsoft.com/office/drawing/2014/main" id="{62D4CD7C-B9B6-7E26-8DF5-D365B1A0FC85}"/>
                </a:ext>
              </a:extLst>
            </p:cNvPr>
            <p:cNvCxnSpPr>
              <a:cxnSpLocks/>
              <a:stCxn id="29" idx="5"/>
              <a:endCxn id="31"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DD5CBE-0410-E686-2090-FD0AF9DA36AF}"/>
                </a:ext>
              </a:extLst>
            </p:cNvPr>
            <p:cNvCxnSpPr>
              <a:stCxn id="29" idx="5"/>
              <a:endCxn id="32"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E4A89C51-1899-4791-9EEF-048E3E5443A1}"/>
                </a:ext>
              </a:extLst>
            </p:cNvPr>
            <p:cNvCxnSpPr>
              <a:stCxn id="29" idx="5"/>
              <a:endCxn id="30"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0B5C3B6F-982C-669B-5BC1-7467C1911902}"/>
                </a:ext>
              </a:extLst>
            </p:cNvPr>
            <p:cNvCxnSpPr>
              <a:stCxn id="29" idx="5"/>
              <a:endCxn id="33"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7D0AD569-38EB-C898-C706-B28C2C23D416}"/>
                </a:ext>
              </a:extLst>
            </p:cNvPr>
            <p:cNvCxnSpPr>
              <a:stCxn id="31" idx="3"/>
              <a:endCxn id="32"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4FCE6E0-DAE8-958F-0DD8-CBC32624EA62}"/>
                </a:ext>
              </a:extLst>
            </p:cNvPr>
            <p:cNvCxnSpPr>
              <a:stCxn id="31" idx="3"/>
              <a:endCxn id="30"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9F18D3D6-ACD8-86D9-FBA8-F14F2224F9D0}"/>
                </a:ext>
              </a:extLst>
            </p:cNvPr>
            <p:cNvCxnSpPr>
              <a:stCxn id="31" idx="3"/>
              <a:endCxn id="33"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B02635F9-7051-7C03-5EEA-417F1A4CA6FB}"/>
                </a:ext>
              </a:extLst>
            </p:cNvPr>
            <p:cNvCxnSpPr>
              <a:stCxn id="32" idx="1"/>
              <a:endCxn id="30"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F45811E5-DA6F-4A60-B8FB-BA3B5FF1841D}"/>
                </a:ext>
              </a:extLst>
            </p:cNvPr>
            <p:cNvCxnSpPr>
              <a:stCxn id="32" idx="1"/>
              <a:endCxn id="33"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A6192DFF-C360-363F-314A-B2F957BE3CD5}"/>
                </a:ext>
              </a:extLst>
            </p:cNvPr>
            <p:cNvCxnSpPr>
              <a:stCxn id="30" idx="0"/>
              <a:endCxn id="33"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3A2F33BC-12AF-4F9E-4EEB-8BDDA3AA676D}"/>
              </a:ext>
            </a:extLst>
          </p:cNvPr>
          <p:cNvGrpSpPr/>
          <p:nvPr/>
        </p:nvGrpSpPr>
        <p:grpSpPr>
          <a:xfrm>
            <a:off x="8969674" y="5082220"/>
            <a:ext cx="1620957" cy="729351"/>
            <a:chOff x="8969674" y="4777294"/>
            <a:chExt cx="1620957" cy="729351"/>
          </a:xfrm>
        </p:grpSpPr>
        <p:sp>
          <p:nvSpPr>
            <p:cNvPr id="44" name="箭头: 右 43">
              <a:extLst>
                <a:ext uri="{FF2B5EF4-FFF2-40B4-BE49-F238E27FC236}">
                  <a16:creationId xmlns:a16="http://schemas.microsoft.com/office/drawing/2014/main" id="{F67407B1-B3F9-A935-8474-4D457223DD62}"/>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D842522B-62AF-E35F-EF96-E047C4F085C9}"/>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6" name="文本框 45">
              <a:extLst>
                <a:ext uri="{FF2B5EF4-FFF2-40B4-BE49-F238E27FC236}">
                  <a16:creationId xmlns:a16="http://schemas.microsoft.com/office/drawing/2014/main" id="{B8F62F5E-0D68-492F-F983-CC3B03549BB4}"/>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8" name="文本框 47">
            <a:extLst>
              <a:ext uri="{FF2B5EF4-FFF2-40B4-BE49-F238E27FC236}">
                <a16:creationId xmlns:a16="http://schemas.microsoft.com/office/drawing/2014/main" id="{0A60BC88-7F96-BF77-9900-AE09883C3131}"/>
              </a:ext>
            </a:extLst>
          </p:cNvPr>
          <p:cNvSpPr txBox="1"/>
          <p:nvPr/>
        </p:nvSpPr>
        <p:spPr>
          <a:xfrm>
            <a:off x="7806771" y="6250498"/>
            <a:ext cx="1082348" cy="307777"/>
          </a:xfrm>
          <a:prstGeom prst="rect">
            <a:avLst/>
          </a:prstGeom>
          <a:noFill/>
        </p:spPr>
        <p:txBody>
          <a:bodyPr wrap="none" rtlCol="0">
            <a:spAutoFit/>
          </a:bodyPr>
          <a:lstStyle/>
          <a:p>
            <a:r>
              <a:rPr lang="ja-JP" altLang="en-US" sz="1400" dirty="0"/>
              <a:t>完全グラフ</a:t>
            </a:r>
            <a:endParaRPr lang="zh-CN" altLang="en-US" sz="1400" dirty="0"/>
          </a:p>
        </p:txBody>
      </p:sp>
      <p:sp>
        <p:nvSpPr>
          <p:cNvPr id="49" name="文本框 48">
            <a:extLst>
              <a:ext uri="{FF2B5EF4-FFF2-40B4-BE49-F238E27FC236}">
                <a16:creationId xmlns:a16="http://schemas.microsoft.com/office/drawing/2014/main" id="{61A3620F-7E8C-6656-973D-4E5AB7B53FDC}"/>
              </a:ext>
            </a:extLst>
          </p:cNvPr>
          <p:cNvSpPr txBox="1"/>
          <p:nvPr/>
        </p:nvSpPr>
        <p:spPr>
          <a:xfrm>
            <a:off x="10900765" y="6133646"/>
            <a:ext cx="1082348" cy="523220"/>
          </a:xfrm>
          <a:prstGeom prst="rect">
            <a:avLst/>
          </a:prstGeom>
          <a:noFill/>
        </p:spPr>
        <p:txBody>
          <a:bodyPr wrap="none" rtlCol="0">
            <a:spAutoFit/>
          </a:bodyPr>
          <a:lstStyle/>
          <a:p>
            <a:r>
              <a:rPr lang="ja-JP" altLang="en-US" sz="1400" dirty="0"/>
              <a:t>制限された</a:t>
            </a:r>
            <a:endParaRPr lang="en-US" altLang="ja-JP" sz="1400" dirty="0"/>
          </a:p>
          <a:p>
            <a:r>
              <a:rPr lang="ja-JP" altLang="en-US" sz="1400" dirty="0"/>
              <a:t>グラフ</a:t>
            </a:r>
            <a:endParaRPr lang="zh-CN" altLang="en-US" sz="1400" dirty="0"/>
          </a:p>
        </p:txBody>
      </p:sp>
    </p:spTree>
    <p:extLst>
      <p:ext uri="{BB962C8B-B14F-4D97-AF65-F5344CB8AC3E}">
        <p14:creationId xmlns:p14="http://schemas.microsoft.com/office/powerpoint/2010/main" val="2467818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316926" y="1188253"/>
            <a:ext cx="5829993" cy="1600438"/>
          </a:xfrm>
          <a:prstGeom prst="rect">
            <a:avLst/>
          </a:prstGeom>
          <a:noFill/>
        </p:spPr>
        <p:txBody>
          <a:bodyPr wrap="square">
            <a:spAutoFit/>
          </a:bodyPr>
          <a:lstStyle/>
          <a:p>
            <a:r>
              <a:rPr lang="ja-JP" altLang="en-US" sz="1400" b="1" dirty="0"/>
              <a:t>ボロノイ図</a:t>
            </a:r>
            <a:endParaRPr lang="en-US" altLang="ja-JP" sz="1400" b="1" dirty="0"/>
          </a:p>
          <a:p>
            <a:endParaRPr lang="en-US" altLang="ja-JP" sz="1400" b="1" dirty="0"/>
          </a:p>
          <a:p>
            <a:r>
              <a:rPr lang="ja-JP" altLang="en-US" sz="1400" dirty="0"/>
              <a:t>平面上で任意に配置された複数の母点に対して、どの母点に最も近いかによって平面上の座標空間を分割することで作成される図のこと</a:t>
            </a:r>
            <a:endParaRPr lang="en-US" altLang="ja-JP" sz="1400" dirty="0"/>
          </a:p>
          <a:p>
            <a:endParaRPr lang="en-US" altLang="zh-CN" sz="1400" dirty="0"/>
          </a:p>
          <a:p>
            <a:r>
              <a:rPr lang="ja-JP" altLang="en-US" sz="1400" dirty="0"/>
              <a:t>例：</a:t>
            </a:r>
            <a:endParaRPr lang="en-US" altLang="ja-JP" sz="1400" dirty="0"/>
          </a:p>
          <a:p>
            <a:r>
              <a:rPr lang="ja-JP" altLang="en-US" sz="1400" dirty="0"/>
              <a:t>ある</a:t>
            </a:r>
            <a:r>
              <a:rPr lang="en-US" altLang="ja-JP" sz="1400" dirty="0"/>
              <a:t>TSP</a:t>
            </a:r>
            <a:r>
              <a:rPr lang="ja-JP" altLang="en-US" sz="1400" dirty="0"/>
              <a:t>インスタンス</a:t>
            </a:r>
            <a:r>
              <a:rPr lang="en-US" altLang="ja-JP" sz="1400" dirty="0"/>
              <a:t>(40)</a:t>
            </a:r>
            <a:r>
              <a:rPr lang="ja-JP" altLang="en-US" sz="1400" dirty="0"/>
              <a:t>に基づいて生成されたボロノイ図の一部分</a:t>
            </a:r>
            <a:endParaRPr lang="zh-CN" altLang="en-US" sz="14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46043" y="3127166"/>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dirty="0"/>
                <a:t>母点</a:t>
              </a:r>
              <a:endParaRPr lang="zh-CN" altLang="en-US" sz="1200"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dirty="0"/>
                <a:t>ボロノイ辺</a:t>
              </a:r>
              <a:endParaRPr lang="zh-CN" altLang="en-US" sz="1200"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dirty="0"/>
                <a:t>ボロノイ頂点</a:t>
              </a:r>
              <a:endParaRPr lang="zh-CN" altLang="en-US" sz="1200"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dirty="0"/>
                <a:t>ボロノイ領域</a:t>
              </a:r>
              <a:endParaRPr lang="zh-CN" altLang="en-US" sz="1200"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67120" y="1076069"/>
            <a:ext cx="5829993" cy="1815882"/>
          </a:xfrm>
          <a:prstGeom prst="rect">
            <a:avLst/>
          </a:prstGeom>
          <a:noFill/>
        </p:spPr>
        <p:txBody>
          <a:bodyPr wrap="square">
            <a:spAutoFit/>
          </a:bodyPr>
          <a:lstStyle/>
          <a:p>
            <a:r>
              <a:rPr lang="ja-JP" altLang="en-US" sz="1400" b="1" dirty="0"/>
              <a:t>ドロネー三角形分割</a:t>
            </a:r>
            <a:endParaRPr lang="en-US" altLang="ja-JP" sz="1400" b="1" dirty="0"/>
          </a:p>
          <a:p>
            <a:endParaRPr lang="en-US" altLang="ja-JP" sz="1400" b="1" dirty="0"/>
          </a:p>
          <a:p>
            <a:r>
              <a:rPr lang="ja-JP" altLang="en-US" sz="1400" dirty="0"/>
              <a:t>ドロネー三角形分割とボロノイ図は双対である</a:t>
            </a:r>
            <a:endParaRPr lang="en-US" altLang="ja-JP" sz="1400" dirty="0"/>
          </a:p>
          <a:p>
            <a:r>
              <a:rPr lang="ja-JP" altLang="en-US" sz="1400" dirty="0"/>
              <a:t>ボロノイ図で隣接する二つの領域に属する母点をつなぐとドロネー三角分割になる</a:t>
            </a:r>
            <a:endParaRPr lang="en-US" altLang="ja-JP" sz="1400" dirty="0"/>
          </a:p>
          <a:p>
            <a:endParaRPr lang="en-US" altLang="ja-JP" sz="1400" dirty="0"/>
          </a:p>
          <a:p>
            <a:r>
              <a:rPr lang="ja-JP" altLang="en-US" sz="1400" dirty="0"/>
              <a:t>例：</a:t>
            </a:r>
            <a:endParaRPr lang="en-US" altLang="ja-JP" sz="1400" dirty="0"/>
          </a:p>
          <a:p>
            <a:r>
              <a:rPr lang="ja-JP" altLang="en-US" sz="1400" dirty="0"/>
              <a:t>左側のボロノイ図から得られたドロネー三角形分割の一部分</a:t>
            </a:r>
            <a:endParaRPr lang="en-US" altLang="ja-JP" sz="14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78808" y="2919036"/>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77208" y="5442100"/>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最適巡回路が必ずしもドロネー三角形分割に含まれるわけではない</a:t>
            </a:r>
            <a:r>
              <a:rPr lang="ja-JP" altLang="en-US" sz="1400" dirty="0"/>
              <a:t> </a:t>
            </a:r>
            <a:r>
              <a:rPr lang="en-US" altLang="ja-JP" sz="1400"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0" y="6246882"/>
            <a:ext cx="4959602" cy="600164"/>
          </a:xfrm>
          <a:prstGeom prst="rect">
            <a:avLst/>
          </a:prstGeom>
          <a:noFill/>
        </p:spPr>
        <p:txBody>
          <a:bodyPr wrap="square">
            <a:spAutoFit/>
          </a:bodyPr>
          <a:lstStyle/>
          <a:p>
            <a:r>
              <a:rPr lang="en-US" altLang="zh-CN" sz="1100" dirty="0"/>
              <a:t>[1]</a:t>
            </a:r>
            <a:r>
              <a:rPr lang="zh-CN" altLang="en-US" sz="1100" dirty="0"/>
              <a:t>Michael B. Dillencourt,</a:t>
            </a:r>
            <a:r>
              <a:rPr lang="en-US" altLang="zh-CN" sz="1100" dirty="0"/>
              <a:t> ”</a:t>
            </a:r>
            <a:r>
              <a:rPr lang="zh-CN" altLang="en-US" sz="1100" dirty="0"/>
              <a:t>Traveling salesman cycles are not always subgraphs of Delaunay triangulations or of minimum weight triangulations,</a:t>
            </a:r>
            <a:r>
              <a:rPr lang="en-US" altLang="zh-CN" sz="1100" dirty="0"/>
              <a:t>” Information Processing Letters, 1987.</a:t>
            </a:r>
            <a:endParaRPr lang="zh-CN" altLang="en-US" sz="1100" dirty="0"/>
          </a:p>
        </p:txBody>
      </p:sp>
    </p:spTree>
    <p:extLst>
      <p:ext uri="{BB962C8B-B14F-4D97-AF65-F5344CB8AC3E}">
        <p14:creationId xmlns:p14="http://schemas.microsoft.com/office/powerpoint/2010/main" val="1713641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452355" y="1692549"/>
            <a:ext cx="3504486" cy="3077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ドロネー三角形分割</a:t>
            </a:r>
            <a:r>
              <a:rPr lang="ja-JP" altLang="en-US" sz="1400" dirty="0"/>
              <a:t>自身（</a:t>
            </a:r>
            <a:r>
              <a:rPr lang="en-US" altLang="ja-JP" sz="1400" dirty="0" err="1"/>
              <a:t>delaunay</a:t>
            </a:r>
            <a:r>
              <a:rPr lang="ja-JP" altLang="en-US" sz="1400" dirty="0"/>
              <a:t>）</a:t>
            </a:r>
            <a:endParaRPr lang="en-US" altLang="ja-JP" sz="1400" dirty="0"/>
          </a:p>
        </p:txBody>
      </p:sp>
      <p:grpSp>
        <p:nvGrpSpPr>
          <p:cNvPr id="146" name="组合 145">
            <a:extLst>
              <a:ext uri="{FF2B5EF4-FFF2-40B4-BE49-F238E27FC236}">
                <a16:creationId xmlns:a16="http://schemas.microsoft.com/office/drawing/2014/main" id="{E263A039-F9AB-674E-A112-6567B7EE75B0}"/>
              </a:ext>
            </a:extLst>
          </p:cNvPr>
          <p:cNvGrpSpPr/>
          <p:nvPr/>
        </p:nvGrpSpPr>
        <p:grpSpPr>
          <a:xfrm>
            <a:off x="790682" y="2160980"/>
            <a:ext cx="2021736" cy="1691591"/>
            <a:chOff x="1101278" y="2788880"/>
            <a:chExt cx="3979071" cy="3329298"/>
          </a:xfrm>
        </p:grpSpPr>
        <p:grpSp>
          <p:nvGrpSpPr>
            <p:cNvPr id="61" name="组合 60">
              <a:extLst>
                <a:ext uri="{FF2B5EF4-FFF2-40B4-BE49-F238E27FC236}">
                  <a16:creationId xmlns:a16="http://schemas.microsoft.com/office/drawing/2014/main" id="{C74259E5-A7C4-A284-9BEF-13C88DCAA420}"/>
                </a:ext>
              </a:extLst>
            </p:cNvPr>
            <p:cNvGrpSpPr/>
            <p:nvPr/>
          </p:nvGrpSpPr>
          <p:grpSpPr>
            <a:xfrm>
              <a:off x="1101278" y="2788880"/>
              <a:ext cx="3979071" cy="3329298"/>
              <a:chOff x="4159964" y="2160802"/>
              <a:chExt cx="6535374" cy="4777631"/>
            </a:xfrm>
          </p:grpSpPr>
          <p:grpSp>
            <p:nvGrpSpPr>
              <p:cNvPr id="77" name="组合 76">
                <a:extLst>
                  <a:ext uri="{FF2B5EF4-FFF2-40B4-BE49-F238E27FC236}">
                    <a16:creationId xmlns:a16="http://schemas.microsoft.com/office/drawing/2014/main" id="{9879160E-759A-3C93-C69B-D05A8CA15205}"/>
                  </a:ext>
                </a:extLst>
              </p:cNvPr>
              <p:cNvGrpSpPr/>
              <p:nvPr/>
            </p:nvGrpSpPr>
            <p:grpSpPr>
              <a:xfrm>
                <a:off x="4159964" y="2160802"/>
                <a:ext cx="6535374" cy="4777631"/>
                <a:chOff x="4147264" y="2080369"/>
                <a:chExt cx="6535374" cy="4777631"/>
              </a:xfrm>
            </p:grpSpPr>
            <p:pic>
              <p:nvPicPr>
                <p:cNvPr id="85" name="图片 84">
                  <a:extLst>
                    <a:ext uri="{FF2B5EF4-FFF2-40B4-BE49-F238E27FC236}">
                      <a16:creationId xmlns:a16="http://schemas.microsoft.com/office/drawing/2014/main" id="{B062036E-9960-6B61-A6AD-B777C62E2BD0}"/>
                    </a:ext>
                  </a:extLst>
                </p:cNvPr>
                <p:cNvPicPr>
                  <a:picLocks noChangeAspect="1"/>
                </p:cNvPicPr>
                <p:nvPr/>
              </p:nvPicPr>
              <p:blipFill rotWithShape="1">
                <a:blip r:embed="rId3">
                  <a:extLst>
                    <a:ext uri="{28A0092B-C50C-407E-A947-70E740481C1C}">
                      <a14:useLocalDpi xmlns:a14="http://schemas.microsoft.com/office/drawing/2010/main" val="0"/>
                    </a:ext>
                  </a:extLst>
                </a:blip>
                <a:srcRect l="12538" r="10328"/>
                <a:stretch/>
              </p:blipFill>
              <p:spPr>
                <a:xfrm>
                  <a:off x="4147264" y="2080369"/>
                  <a:ext cx="6535374" cy="4777631"/>
                </a:xfrm>
                <a:prstGeom prst="rect">
                  <a:avLst/>
                </a:prstGeom>
              </p:spPr>
            </p:pic>
            <p:sp>
              <p:nvSpPr>
                <p:cNvPr id="86" name="任意多边形: 形状 85">
                  <a:extLst>
                    <a:ext uri="{FF2B5EF4-FFF2-40B4-BE49-F238E27FC236}">
                      <a16:creationId xmlns:a16="http://schemas.microsoft.com/office/drawing/2014/main" id="{B7D5AE54-2F1A-FFC4-9877-EBE2354F2110}"/>
                    </a:ext>
                  </a:extLst>
                </p:cNvPr>
                <p:cNvSpPr/>
                <p:nvPr/>
              </p:nvSpPr>
              <p:spPr>
                <a:xfrm>
                  <a:off x="6753225" y="4038600"/>
                  <a:ext cx="1243013" cy="598488"/>
                </a:xfrm>
                <a:custGeom>
                  <a:avLst/>
                  <a:gdLst>
                    <a:gd name="connsiteX0" fmla="*/ 0 w 1243013"/>
                    <a:gd name="connsiteY0" fmla="*/ 119063 h 598488"/>
                    <a:gd name="connsiteX1" fmla="*/ 88900 w 1243013"/>
                    <a:gd name="connsiteY1" fmla="*/ 69850 h 598488"/>
                    <a:gd name="connsiteX2" fmla="*/ 774700 w 1243013"/>
                    <a:gd name="connsiteY2" fmla="*/ 0 h 598488"/>
                    <a:gd name="connsiteX3" fmla="*/ 1243013 w 1243013"/>
                    <a:gd name="connsiteY3" fmla="*/ 230188 h 598488"/>
                    <a:gd name="connsiteX4" fmla="*/ 1100138 w 1243013"/>
                    <a:gd name="connsiteY4" fmla="*/ 598488 h 598488"/>
                    <a:gd name="connsiteX5" fmla="*/ 1035050 w 1243013"/>
                    <a:gd name="connsiteY5" fmla="*/ 598488 h 598488"/>
                    <a:gd name="connsiteX6" fmla="*/ 20638 w 1243013"/>
                    <a:gd name="connsiteY6" fmla="*/ 209550 h 598488"/>
                    <a:gd name="connsiteX7" fmla="*/ 0 w 1243013"/>
                    <a:gd name="connsiteY7" fmla="*/ 119063 h 59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013" h="598488">
                      <a:moveTo>
                        <a:pt x="0" y="119063"/>
                      </a:moveTo>
                      <a:lnTo>
                        <a:pt x="88900" y="69850"/>
                      </a:lnTo>
                      <a:lnTo>
                        <a:pt x="774700" y="0"/>
                      </a:lnTo>
                      <a:lnTo>
                        <a:pt x="1243013" y="230188"/>
                      </a:lnTo>
                      <a:lnTo>
                        <a:pt x="1100138" y="598488"/>
                      </a:lnTo>
                      <a:lnTo>
                        <a:pt x="1035050" y="598488"/>
                      </a:lnTo>
                      <a:lnTo>
                        <a:pt x="20638" y="209550"/>
                      </a:lnTo>
                      <a:lnTo>
                        <a:pt x="0" y="119063"/>
                      </a:lnTo>
                      <a:close/>
                    </a:path>
                  </a:pathLst>
                </a:custGeom>
                <a:solidFill>
                  <a:schemeClr val="bg1">
                    <a:lumMod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78" name="任意多边形: 形状 77">
                <a:extLst>
                  <a:ext uri="{FF2B5EF4-FFF2-40B4-BE49-F238E27FC236}">
                    <a16:creationId xmlns:a16="http://schemas.microsoft.com/office/drawing/2014/main" id="{76FFD500-82F0-D5E1-CEBD-9548D3F6A7FB}"/>
                  </a:ext>
                </a:extLst>
              </p:cNvPr>
              <p:cNvSpPr/>
              <p:nvPr/>
            </p:nvSpPr>
            <p:spPr>
              <a:xfrm>
                <a:off x="6731000" y="4333875"/>
                <a:ext cx="1069975" cy="539750"/>
              </a:xfrm>
              <a:custGeom>
                <a:avLst/>
                <a:gdLst>
                  <a:gd name="connsiteX0" fmla="*/ 57150 w 1069975"/>
                  <a:gd name="connsiteY0" fmla="*/ 0 h 539750"/>
                  <a:gd name="connsiteX1" fmla="*/ 0 w 1069975"/>
                  <a:gd name="connsiteY1" fmla="*/ 139700 h 539750"/>
                  <a:gd name="connsiteX2" fmla="*/ 522288 w 1069975"/>
                  <a:gd name="connsiteY2" fmla="*/ 539750 h 539750"/>
                  <a:gd name="connsiteX3" fmla="*/ 1069975 w 1069975"/>
                  <a:gd name="connsiteY3" fmla="*/ 393700 h 539750"/>
                  <a:gd name="connsiteX4" fmla="*/ 57150 w 1069975"/>
                  <a:gd name="connsiteY4" fmla="*/ 0 h 53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539750">
                    <a:moveTo>
                      <a:pt x="57150" y="0"/>
                    </a:moveTo>
                    <a:lnTo>
                      <a:pt x="0" y="139700"/>
                    </a:lnTo>
                    <a:lnTo>
                      <a:pt x="522288" y="539750"/>
                    </a:lnTo>
                    <a:lnTo>
                      <a:pt x="1069975" y="393700"/>
                    </a:lnTo>
                    <a:lnTo>
                      <a:pt x="57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9" name="任意多边形: 形状 78">
                <a:extLst>
                  <a:ext uri="{FF2B5EF4-FFF2-40B4-BE49-F238E27FC236}">
                    <a16:creationId xmlns:a16="http://schemas.microsoft.com/office/drawing/2014/main" id="{70C3A06B-49C7-8A7E-5400-702B6BB1D422}"/>
                  </a:ext>
                </a:extLst>
              </p:cNvPr>
              <p:cNvSpPr/>
              <p:nvPr/>
            </p:nvSpPr>
            <p:spPr>
              <a:xfrm>
                <a:off x="5519738" y="4100513"/>
                <a:ext cx="1270000" cy="1062037"/>
              </a:xfrm>
              <a:custGeom>
                <a:avLst/>
                <a:gdLst>
                  <a:gd name="connsiteX0" fmla="*/ 177800 w 1270000"/>
                  <a:gd name="connsiteY0" fmla="*/ 0 h 1062037"/>
                  <a:gd name="connsiteX1" fmla="*/ 1249362 w 1270000"/>
                  <a:gd name="connsiteY1" fmla="*/ 136525 h 1062037"/>
                  <a:gd name="connsiteX2" fmla="*/ 1270000 w 1270000"/>
                  <a:gd name="connsiteY2" fmla="*/ 228600 h 1062037"/>
                  <a:gd name="connsiteX3" fmla="*/ 1212850 w 1270000"/>
                  <a:gd name="connsiteY3" fmla="*/ 374650 h 1062037"/>
                  <a:gd name="connsiteX4" fmla="*/ 504825 w 1270000"/>
                  <a:gd name="connsiteY4" fmla="*/ 1044575 h 1062037"/>
                  <a:gd name="connsiteX5" fmla="*/ 436562 w 1270000"/>
                  <a:gd name="connsiteY5" fmla="*/ 1062037 h 1062037"/>
                  <a:gd name="connsiteX6" fmla="*/ 0 w 1270000"/>
                  <a:gd name="connsiteY6" fmla="*/ 293687 h 1062037"/>
                  <a:gd name="connsiteX7" fmla="*/ 177800 w 1270000"/>
                  <a:gd name="connsiteY7" fmla="*/ 0 h 106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1062037">
                    <a:moveTo>
                      <a:pt x="177800" y="0"/>
                    </a:moveTo>
                    <a:lnTo>
                      <a:pt x="1249362" y="136525"/>
                    </a:lnTo>
                    <a:lnTo>
                      <a:pt x="1270000" y="228600"/>
                    </a:lnTo>
                    <a:lnTo>
                      <a:pt x="1212850" y="374650"/>
                    </a:lnTo>
                    <a:lnTo>
                      <a:pt x="504825" y="1044575"/>
                    </a:lnTo>
                    <a:lnTo>
                      <a:pt x="436562" y="1062037"/>
                    </a:lnTo>
                    <a:lnTo>
                      <a:pt x="0" y="293687"/>
                    </a:lnTo>
                    <a:lnTo>
                      <a:pt x="17780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0" name="任意多边形: 形状 79">
                <a:extLst>
                  <a:ext uri="{FF2B5EF4-FFF2-40B4-BE49-F238E27FC236}">
                    <a16:creationId xmlns:a16="http://schemas.microsoft.com/office/drawing/2014/main" id="{37781AAF-ACC5-F9B2-8228-BC620A292B72}"/>
                  </a:ext>
                </a:extLst>
              </p:cNvPr>
              <p:cNvSpPr/>
              <p:nvPr/>
            </p:nvSpPr>
            <p:spPr>
              <a:xfrm>
                <a:off x="5649913" y="3611563"/>
                <a:ext cx="1217612" cy="623887"/>
              </a:xfrm>
              <a:custGeom>
                <a:avLst/>
                <a:gdLst>
                  <a:gd name="connsiteX0" fmla="*/ 514350 w 1217612"/>
                  <a:gd name="connsiteY0" fmla="*/ 0 h 623887"/>
                  <a:gd name="connsiteX1" fmla="*/ 1217612 w 1217612"/>
                  <a:gd name="connsiteY1" fmla="*/ 125412 h 623887"/>
                  <a:gd name="connsiteX2" fmla="*/ 1208087 w 1217612"/>
                  <a:gd name="connsiteY2" fmla="*/ 566737 h 623887"/>
                  <a:gd name="connsiteX3" fmla="*/ 1119187 w 1217612"/>
                  <a:gd name="connsiteY3" fmla="*/ 623887 h 623887"/>
                  <a:gd name="connsiteX4" fmla="*/ 47625 w 1217612"/>
                  <a:gd name="connsiteY4" fmla="*/ 482600 h 623887"/>
                  <a:gd name="connsiteX5" fmla="*/ 0 w 1217612"/>
                  <a:gd name="connsiteY5" fmla="*/ 425450 h 623887"/>
                  <a:gd name="connsiteX6" fmla="*/ 514350 w 1217612"/>
                  <a:gd name="connsiteY6" fmla="*/ 0 h 62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612" h="623887">
                    <a:moveTo>
                      <a:pt x="514350" y="0"/>
                    </a:moveTo>
                    <a:lnTo>
                      <a:pt x="1217612" y="125412"/>
                    </a:lnTo>
                    <a:lnTo>
                      <a:pt x="1208087" y="566737"/>
                    </a:lnTo>
                    <a:lnTo>
                      <a:pt x="1119187" y="623887"/>
                    </a:lnTo>
                    <a:lnTo>
                      <a:pt x="47625" y="482600"/>
                    </a:lnTo>
                    <a:lnTo>
                      <a:pt x="0" y="425450"/>
                    </a:lnTo>
                    <a:lnTo>
                      <a:pt x="5143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1" name="任意多边形: 形状 80">
                <a:extLst>
                  <a:ext uri="{FF2B5EF4-FFF2-40B4-BE49-F238E27FC236}">
                    <a16:creationId xmlns:a16="http://schemas.microsoft.com/office/drawing/2014/main" id="{EC13716A-B8C5-7FDA-00D5-7A7FAB2A892D}"/>
                  </a:ext>
                </a:extLst>
              </p:cNvPr>
              <p:cNvSpPr/>
              <p:nvPr/>
            </p:nvSpPr>
            <p:spPr>
              <a:xfrm>
                <a:off x="6859588" y="3548063"/>
                <a:ext cx="817562" cy="631825"/>
              </a:xfrm>
              <a:custGeom>
                <a:avLst/>
                <a:gdLst>
                  <a:gd name="connsiteX0" fmla="*/ 6350 w 817562"/>
                  <a:gd name="connsiteY0" fmla="*/ 184150 h 631825"/>
                  <a:gd name="connsiteX1" fmla="*/ 268287 w 817562"/>
                  <a:gd name="connsiteY1" fmla="*/ 11112 h 631825"/>
                  <a:gd name="connsiteX2" fmla="*/ 452437 w 817562"/>
                  <a:gd name="connsiteY2" fmla="*/ 0 h 631825"/>
                  <a:gd name="connsiteX3" fmla="*/ 817562 w 817562"/>
                  <a:gd name="connsiteY3" fmla="*/ 376237 h 631825"/>
                  <a:gd name="connsiteX4" fmla="*/ 679450 w 817562"/>
                  <a:gd name="connsiteY4" fmla="*/ 560387 h 631825"/>
                  <a:gd name="connsiteX5" fmla="*/ 0 w 817562"/>
                  <a:gd name="connsiteY5" fmla="*/ 631825 h 631825"/>
                  <a:gd name="connsiteX6" fmla="*/ 6350 w 817562"/>
                  <a:gd name="connsiteY6" fmla="*/ 184150 h 63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562" h="631825">
                    <a:moveTo>
                      <a:pt x="6350" y="184150"/>
                    </a:moveTo>
                    <a:lnTo>
                      <a:pt x="268287" y="11112"/>
                    </a:lnTo>
                    <a:lnTo>
                      <a:pt x="452437" y="0"/>
                    </a:lnTo>
                    <a:lnTo>
                      <a:pt x="817562" y="376237"/>
                    </a:lnTo>
                    <a:lnTo>
                      <a:pt x="679450" y="560387"/>
                    </a:lnTo>
                    <a:lnTo>
                      <a:pt x="0" y="631825"/>
                    </a:lnTo>
                    <a:cubicBezTo>
                      <a:pt x="2117" y="482600"/>
                      <a:pt x="4233" y="333375"/>
                      <a:pt x="6350" y="184150"/>
                    </a:cubicBez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2" name="任意多边形: 形状 81">
                <a:extLst>
                  <a:ext uri="{FF2B5EF4-FFF2-40B4-BE49-F238E27FC236}">
                    <a16:creationId xmlns:a16="http://schemas.microsoft.com/office/drawing/2014/main" id="{AB6191E5-AC4A-0917-8259-24E134E34117}"/>
                  </a:ext>
                </a:extLst>
              </p:cNvPr>
              <p:cNvSpPr/>
              <p:nvPr/>
            </p:nvSpPr>
            <p:spPr>
              <a:xfrm>
                <a:off x="7539038" y="3832225"/>
                <a:ext cx="1100137" cy="517525"/>
              </a:xfrm>
              <a:custGeom>
                <a:avLst/>
                <a:gdLst>
                  <a:gd name="connsiteX0" fmla="*/ 139700 w 1100137"/>
                  <a:gd name="connsiteY0" fmla="*/ 92075 h 517525"/>
                  <a:gd name="connsiteX1" fmla="*/ 449262 w 1100137"/>
                  <a:gd name="connsiteY1" fmla="*/ 0 h 517525"/>
                  <a:gd name="connsiteX2" fmla="*/ 947737 w 1100137"/>
                  <a:gd name="connsiteY2" fmla="*/ 36513 h 517525"/>
                  <a:gd name="connsiteX3" fmla="*/ 1100137 w 1100137"/>
                  <a:gd name="connsiteY3" fmla="*/ 290513 h 517525"/>
                  <a:gd name="connsiteX4" fmla="*/ 1076325 w 1100137"/>
                  <a:gd name="connsiteY4" fmla="*/ 346075 h 517525"/>
                  <a:gd name="connsiteX5" fmla="*/ 466725 w 1100137"/>
                  <a:gd name="connsiteY5" fmla="*/ 517525 h 517525"/>
                  <a:gd name="connsiteX6" fmla="*/ 0 w 1100137"/>
                  <a:gd name="connsiteY6" fmla="*/ 279400 h 517525"/>
                  <a:gd name="connsiteX7" fmla="*/ 139700 w 1100137"/>
                  <a:gd name="connsiteY7" fmla="*/ 92075 h 51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0137" h="517525">
                    <a:moveTo>
                      <a:pt x="139700" y="92075"/>
                    </a:moveTo>
                    <a:lnTo>
                      <a:pt x="449262" y="0"/>
                    </a:lnTo>
                    <a:lnTo>
                      <a:pt x="947737" y="36513"/>
                    </a:lnTo>
                    <a:lnTo>
                      <a:pt x="1100137" y="290513"/>
                    </a:lnTo>
                    <a:lnTo>
                      <a:pt x="1076325" y="346075"/>
                    </a:lnTo>
                    <a:lnTo>
                      <a:pt x="466725" y="517525"/>
                    </a:lnTo>
                    <a:lnTo>
                      <a:pt x="0" y="279400"/>
                    </a:lnTo>
                    <a:lnTo>
                      <a:pt x="139700" y="9207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3" name="任意多边形: 形状 82">
                <a:extLst>
                  <a:ext uri="{FF2B5EF4-FFF2-40B4-BE49-F238E27FC236}">
                    <a16:creationId xmlns:a16="http://schemas.microsoft.com/office/drawing/2014/main" id="{ECE91EAA-595D-716B-CB6C-43C4206EAEE2}"/>
                  </a:ext>
                </a:extLst>
              </p:cNvPr>
              <p:cNvSpPr/>
              <p:nvPr/>
            </p:nvSpPr>
            <p:spPr>
              <a:xfrm>
                <a:off x="7864475" y="4179888"/>
                <a:ext cx="1189038" cy="668337"/>
              </a:xfrm>
              <a:custGeom>
                <a:avLst/>
                <a:gdLst>
                  <a:gd name="connsiteX0" fmla="*/ 146050 w 1189038"/>
                  <a:gd name="connsiteY0" fmla="*/ 171450 h 668337"/>
                  <a:gd name="connsiteX1" fmla="*/ 0 w 1189038"/>
                  <a:gd name="connsiteY1" fmla="*/ 544512 h 668337"/>
                  <a:gd name="connsiteX2" fmla="*/ 190500 w 1189038"/>
                  <a:gd name="connsiteY2" fmla="*/ 668337 h 668337"/>
                  <a:gd name="connsiteX3" fmla="*/ 1165225 w 1189038"/>
                  <a:gd name="connsiteY3" fmla="*/ 469900 h 668337"/>
                  <a:gd name="connsiteX4" fmla="*/ 1189038 w 1189038"/>
                  <a:gd name="connsiteY4" fmla="*/ 393700 h 668337"/>
                  <a:gd name="connsiteX5" fmla="*/ 757238 w 1189038"/>
                  <a:gd name="connsiteY5" fmla="*/ 0 h 668337"/>
                  <a:gd name="connsiteX6" fmla="*/ 146050 w 1189038"/>
                  <a:gd name="connsiteY6" fmla="*/ 171450 h 66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9038" h="668337">
                    <a:moveTo>
                      <a:pt x="146050" y="171450"/>
                    </a:moveTo>
                    <a:lnTo>
                      <a:pt x="0" y="544512"/>
                    </a:lnTo>
                    <a:lnTo>
                      <a:pt x="190500" y="668337"/>
                    </a:lnTo>
                    <a:lnTo>
                      <a:pt x="1165225" y="469900"/>
                    </a:lnTo>
                    <a:lnTo>
                      <a:pt x="1189038" y="393700"/>
                    </a:lnTo>
                    <a:lnTo>
                      <a:pt x="757238" y="0"/>
                    </a:lnTo>
                    <a:lnTo>
                      <a:pt x="146050" y="1714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4" name="任意多边形: 形状 83">
                <a:extLst>
                  <a:ext uri="{FF2B5EF4-FFF2-40B4-BE49-F238E27FC236}">
                    <a16:creationId xmlns:a16="http://schemas.microsoft.com/office/drawing/2014/main" id="{8AC44D80-CD52-7832-A2E7-C5795EB025FC}"/>
                  </a:ext>
                </a:extLst>
              </p:cNvPr>
              <p:cNvSpPr/>
              <p:nvPr/>
            </p:nvSpPr>
            <p:spPr>
              <a:xfrm>
                <a:off x="7061200" y="4721225"/>
                <a:ext cx="1022350" cy="438150"/>
              </a:xfrm>
              <a:custGeom>
                <a:avLst/>
                <a:gdLst>
                  <a:gd name="connsiteX0" fmla="*/ 739775 w 1022350"/>
                  <a:gd name="connsiteY0" fmla="*/ 3175 h 438150"/>
                  <a:gd name="connsiteX1" fmla="*/ 796925 w 1022350"/>
                  <a:gd name="connsiteY1" fmla="*/ 0 h 438150"/>
                  <a:gd name="connsiteX2" fmla="*/ 995363 w 1022350"/>
                  <a:gd name="connsiteY2" fmla="*/ 130175 h 438150"/>
                  <a:gd name="connsiteX3" fmla="*/ 1022350 w 1022350"/>
                  <a:gd name="connsiteY3" fmla="*/ 231775 h 438150"/>
                  <a:gd name="connsiteX4" fmla="*/ 965200 w 1022350"/>
                  <a:gd name="connsiteY4" fmla="*/ 438150 h 438150"/>
                  <a:gd name="connsiteX5" fmla="*/ 0 w 1022350"/>
                  <a:gd name="connsiteY5" fmla="*/ 312738 h 438150"/>
                  <a:gd name="connsiteX6" fmla="*/ 185738 w 1022350"/>
                  <a:gd name="connsiteY6" fmla="*/ 161925 h 438150"/>
                  <a:gd name="connsiteX7" fmla="*/ 739775 w 1022350"/>
                  <a:gd name="connsiteY7" fmla="*/ 3175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2350" h="438150">
                    <a:moveTo>
                      <a:pt x="739775" y="3175"/>
                    </a:moveTo>
                    <a:lnTo>
                      <a:pt x="796925" y="0"/>
                    </a:lnTo>
                    <a:lnTo>
                      <a:pt x="995363" y="130175"/>
                    </a:lnTo>
                    <a:lnTo>
                      <a:pt x="1022350" y="231775"/>
                    </a:lnTo>
                    <a:lnTo>
                      <a:pt x="965200" y="438150"/>
                    </a:lnTo>
                    <a:lnTo>
                      <a:pt x="0" y="312738"/>
                    </a:lnTo>
                    <a:lnTo>
                      <a:pt x="185738" y="161925"/>
                    </a:lnTo>
                    <a:lnTo>
                      <a:pt x="739775" y="317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115" name="直接连接符 114">
              <a:extLst>
                <a:ext uri="{FF2B5EF4-FFF2-40B4-BE49-F238E27FC236}">
                  <a16:creationId xmlns:a16="http://schemas.microsoft.com/office/drawing/2014/main" id="{8933F62F-114E-39F0-9F36-6C9F72284007}"/>
                </a:ext>
              </a:extLst>
            </p:cNvPr>
            <p:cNvCxnSpPr>
              <a:cxnSpLocks/>
            </p:cNvCxnSpPr>
            <p:nvPr/>
          </p:nvCxnSpPr>
          <p:spPr>
            <a:xfrm>
              <a:off x="2482813" y="3967787"/>
              <a:ext cx="628458" cy="391797"/>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17" name="直接连接符 116">
              <a:extLst>
                <a:ext uri="{FF2B5EF4-FFF2-40B4-BE49-F238E27FC236}">
                  <a16:creationId xmlns:a16="http://schemas.microsoft.com/office/drawing/2014/main" id="{AE6618E1-E5B1-9840-6770-26CF15ED7EBC}"/>
                </a:ext>
              </a:extLst>
            </p:cNvPr>
            <p:cNvCxnSpPr>
              <a:cxnSpLocks/>
            </p:cNvCxnSpPr>
            <p:nvPr/>
          </p:nvCxnSpPr>
          <p:spPr>
            <a:xfrm flipH="1">
              <a:off x="2328863" y="4359584"/>
              <a:ext cx="775642" cy="68588"/>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24" name="直接连接符 123">
              <a:extLst>
                <a:ext uri="{FF2B5EF4-FFF2-40B4-BE49-F238E27FC236}">
                  <a16:creationId xmlns:a16="http://schemas.microsoft.com/office/drawing/2014/main" id="{E0793428-3409-E4ED-1F19-A2187AEAE156}"/>
                </a:ext>
              </a:extLst>
            </p:cNvPr>
            <p:cNvCxnSpPr>
              <a:cxnSpLocks/>
            </p:cNvCxnSpPr>
            <p:nvPr/>
          </p:nvCxnSpPr>
          <p:spPr>
            <a:xfrm flipH="1">
              <a:off x="2953689" y="4359584"/>
              <a:ext cx="168464" cy="174593"/>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30" name="直接连接符 129">
              <a:extLst>
                <a:ext uri="{FF2B5EF4-FFF2-40B4-BE49-F238E27FC236}">
                  <a16:creationId xmlns:a16="http://schemas.microsoft.com/office/drawing/2014/main" id="{E7746393-FE78-67E7-5C98-E76DFD627D96}"/>
                </a:ext>
              </a:extLst>
            </p:cNvPr>
            <p:cNvCxnSpPr>
              <a:cxnSpLocks/>
            </p:cNvCxnSpPr>
            <p:nvPr/>
          </p:nvCxnSpPr>
          <p:spPr>
            <a:xfrm>
              <a:off x="3118001" y="4370646"/>
              <a:ext cx="17526" cy="422394"/>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33" name="直接连接符 132">
              <a:extLst>
                <a:ext uri="{FF2B5EF4-FFF2-40B4-BE49-F238E27FC236}">
                  <a16:creationId xmlns:a16="http://schemas.microsoft.com/office/drawing/2014/main" id="{7617A515-3989-A9D2-2C76-C86B5A159FF2}"/>
                </a:ext>
              </a:extLst>
            </p:cNvPr>
            <p:cNvCxnSpPr>
              <a:cxnSpLocks/>
            </p:cNvCxnSpPr>
            <p:nvPr/>
          </p:nvCxnSpPr>
          <p:spPr>
            <a:xfrm>
              <a:off x="3118001" y="4359584"/>
              <a:ext cx="600746" cy="83665"/>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38" name="直接连接符 137">
              <a:extLst>
                <a:ext uri="{FF2B5EF4-FFF2-40B4-BE49-F238E27FC236}">
                  <a16:creationId xmlns:a16="http://schemas.microsoft.com/office/drawing/2014/main" id="{FCB546A2-60DF-7046-9730-481FAFB24D0C}"/>
                </a:ext>
              </a:extLst>
            </p:cNvPr>
            <p:cNvCxnSpPr>
              <a:cxnSpLocks/>
            </p:cNvCxnSpPr>
            <p:nvPr/>
          </p:nvCxnSpPr>
          <p:spPr>
            <a:xfrm flipV="1">
              <a:off x="3118001" y="4095747"/>
              <a:ext cx="347994" cy="260911"/>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cxnSp>
          <p:nvCxnSpPr>
            <p:cNvPr id="143" name="直接连接符 142">
              <a:extLst>
                <a:ext uri="{FF2B5EF4-FFF2-40B4-BE49-F238E27FC236}">
                  <a16:creationId xmlns:a16="http://schemas.microsoft.com/office/drawing/2014/main" id="{C3BB5D24-EF2D-07DD-531A-86B59616765F}"/>
                </a:ext>
              </a:extLst>
            </p:cNvPr>
            <p:cNvCxnSpPr>
              <a:cxnSpLocks/>
            </p:cNvCxnSpPr>
            <p:nvPr/>
          </p:nvCxnSpPr>
          <p:spPr>
            <a:xfrm flipH="1" flipV="1">
              <a:off x="3007506" y="3965882"/>
              <a:ext cx="110495" cy="390407"/>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grpSp>
      <p:sp>
        <p:nvSpPr>
          <p:cNvPr id="248" name="文本框 247">
            <a:extLst>
              <a:ext uri="{FF2B5EF4-FFF2-40B4-BE49-F238E27FC236}">
                <a16:creationId xmlns:a16="http://schemas.microsoft.com/office/drawing/2014/main" id="{5DD1D2C6-327E-E158-ECED-4946EDC0B4C5}"/>
              </a:ext>
            </a:extLst>
          </p:cNvPr>
          <p:cNvSpPr txBox="1"/>
          <p:nvPr/>
        </p:nvSpPr>
        <p:spPr>
          <a:xfrm>
            <a:off x="337127" y="4231577"/>
            <a:ext cx="5570756" cy="307777"/>
          </a:xfrm>
          <a:prstGeom prst="rect">
            <a:avLst/>
          </a:prstGeom>
          <a:noFill/>
        </p:spPr>
        <p:txBody>
          <a:bodyPr wrap="none" rtlCol="0">
            <a:spAutoFit/>
          </a:bodyPr>
          <a:lstStyle/>
          <a:p>
            <a:r>
              <a:rPr lang="ja-JP" altLang="en-US" sz="1400" dirty="0"/>
              <a:t>三角形分割図には最適巡回路が含まれないインスタンスが多数ある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673676" y="1551786"/>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16</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746839" y="5210119"/>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2053" y="2899337"/>
            <a:ext cx="2918702" cy="2189027"/>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6024550" y="2343326"/>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13" name="文本框 12">
            <a:extLst>
              <a:ext uri="{FF2B5EF4-FFF2-40B4-BE49-F238E27FC236}">
                <a16:creationId xmlns:a16="http://schemas.microsoft.com/office/drawing/2014/main" id="{6C82B296-A95E-6B8A-B22E-1963BF142EE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4876" y="2752772"/>
            <a:ext cx="3134887" cy="2351165"/>
          </a:xfrm>
          <a:prstGeom prst="rect">
            <a:avLst/>
          </a:prstGeom>
        </p:spPr>
      </p:pic>
    </p:spTree>
    <p:extLst>
      <p:ext uri="{BB962C8B-B14F-4D97-AF65-F5344CB8AC3E}">
        <p14:creationId xmlns:p14="http://schemas.microsoft.com/office/powerpoint/2010/main" val="120589058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3133</TotalTime>
  <Words>2298</Words>
  <Application>Microsoft Office PowerPoint</Application>
  <PresentationFormat>宽屏</PresentationFormat>
  <Paragraphs>563</Paragraphs>
  <Slides>18</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vt:i4>
      </vt:variant>
    </vt:vector>
  </HeadingPairs>
  <TitlesOfParts>
    <vt:vector size="28"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劉　崇玖</cp:lastModifiedBy>
  <cp:revision>129</cp:revision>
  <dcterms:created xsi:type="dcterms:W3CDTF">2024-08-23T05:41:13Z</dcterms:created>
  <dcterms:modified xsi:type="dcterms:W3CDTF">2024-09-18T13:45:44Z</dcterms:modified>
</cp:coreProperties>
</file>